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C86DC6-F68F-65AF-611D-C32F13F95068}" v="213" dt="2024-06-26T20:59:50.8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FC9910-4C86-450D-889F-B693BAB8D57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498DC4F-8A8D-41A1-973A-74FD3EEA0515}">
      <dgm:prSet/>
      <dgm:spPr/>
      <dgm:t>
        <a:bodyPr/>
        <a:lstStyle/>
        <a:p>
          <a:r>
            <a:rPr lang="fr-FR"/>
            <a:t>- La 6G, une avancée technologique après la 5G</a:t>
          </a:r>
          <a:endParaRPr lang="en-US"/>
        </a:p>
      </dgm:t>
    </dgm:pt>
    <dgm:pt modelId="{A436CB53-7B3E-47E5-A7CE-2922BBCBD70B}" type="parTrans" cxnId="{49153300-64F8-4490-A332-51D232EE0197}">
      <dgm:prSet/>
      <dgm:spPr/>
      <dgm:t>
        <a:bodyPr/>
        <a:lstStyle/>
        <a:p>
          <a:endParaRPr lang="en-US"/>
        </a:p>
      </dgm:t>
    </dgm:pt>
    <dgm:pt modelId="{8A9501F9-A087-48C9-B5B2-005647479CD9}" type="sibTrans" cxnId="{49153300-64F8-4490-A332-51D232EE0197}">
      <dgm:prSet/>
      <dgm:spPr/>
      <dgm:t>
        <a:bodyPr/>
        <a:lstStyle/>
        <a:p>
          <a:endParaRPr lang="en-US"/>
        </a:p>
      </dgm:t>
    </dgm:pt>
    <dgm:pt modelId="{DF8B01F7-925A-49C4-8397-627DB4B45115}">
      <dgm:prSet/>
      <dgm:spPr/>
      <dgm:t>
        <a:bodyPr/>
        <a:lstStyle/>
        <a:p>
          <a:r>
            <a:rPr lang="fr-FR"/>
            <a:t>- Objectifs de la veille technologique</a:t>
          </a:r>
          <a:endParaRPr lang="en-US"/>
        </a:p>
      </dgm:t>
    </dgm:pt>
    <dgm:pt modelId="{2ACF63FC-D30E-44B8-AB36-174F158B7CA4}" type="parTrans" cxnId="{D7AAF605-63DC-4E7A-929D-52B445E5E412}">
      <dgm:prSet/>
      <dgm:spPr/>
      <dgm:t>
        <a:bodyPr/>
        <a:lstStyle/>
        <a:p>
          <a:endParaRPr lang="en-US"/>
        </a:p>
      </dgm:t>
    </dgm:pt>
    <dgm:pt modelId="{9CCED53E-EA76-4FAB-BAC8-F8878E71C650}" type="sibTrans" cxnId="{D7AAF605-63DC-4E7A-929D-52B445E5E412}">
      <dgm:prSet/>
      <dgm:spPr/>
      <dgm:t>
        <a:bodyPr/>
        <a:lstStyle/>
        <a:p>
          <a:endParaRPr lang="en-US"/>
        </a:p>
      </dgm:t>
    </dgm:pt>
    <dgm:pt modelId="{7D9D7638-C7FD-4DD4-B8CE-B95E72A44BFA}">
      <dgm:prSet/>
      <dgm:spPr/>
      <dgm:t>
        <a:bodyPr/>
        <a:lstStyle/>
        <a:p>
          <a:r>
            <a:rPr lang="fr-FR"/>
            <a:t>- Importance de la 6G pour l'avenir technologique</a:t>
          </a:r>
          <a:endParaRPr lang="en-US"/>
        </a:p>
      </dgm:t>
    </dgm:pt>
    <dgm:pt modelId="{F31D0092-B371-4FE1-8A41-C86ACF2D1D01}" type="parTrans" cxnId="{FA9915BA-D5E6-4EAB-B335-9CBFF69D811E}">
      <dgm:prSet/>
      <dgm:spPr/>
      <dgm:t>
        <a:bodyPr/>
        <a:lstStyle/>
        <a:p>
          <a:endParaRPr lang="en-US"/>
        </a:p>
      </dgm:t>
    </dgm:pt>
    <dgm:pt modelId="{CDADFD29-674C-4EB6-9B7E-A77E414AD695}" type="sibTrans" cxnId="{FA9915BA-D5E6-4EAB-B335-9CBFF69D811E}">
      <dgm:prSet/>
      <dgm:spPr/>
      <dgm:t>
        <a:bodyPr/>
        <a:lstStyle/>
        <a:p>
          <a:endParaRPr lang="en-US"/>
        </a:p>
      </dgm:t>
    </dgm:pt>
    <dgm:pt modelId="{08E392EF-5679-44C2-99AE-94E1057125B4}" type="pres">
      <dgm:prSet presAssocID="{C6FC9910-4C86-450D-889F-B693BAB8D579}" presName="root" presStyleCnt="0">
        <dgm:presLayoutVars>
          <dgm:dir/>
          <dgm:resizeHandles val="exact"/>
        </dgm:presLayoutVars>
      </dgm:prSet>
      <dgm:spPr/>
    </dgm:pt>
    <dgm:pt modelId="{47FC88AA-3AA7-4310-B803-A3826A259251}" type="pres">
      <dgm:prSet presAssocID="{6498DC4F-8A8D-41A1-973A-74FD3EEA0515}" presName="compNode" presStyleCnt="0"/>
      <dgm:spPr/>
    </dgm:pt>
    <dgm:pt modelId="{C85B64E9-10E3-4CEE-A29F-18AE743A9FEC}" type="pres">
      <dgm:prSet presAssocID="{6498DC4F-8A8D-41A1-973A-74FD3EEA051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27B51F8-901C-4560-99EE-617DCC372F92}" type="pres">
      <dgm:prSet presAssocID="{6498DC4F-8A8D-41A1-973A-74FD3EEA0515}" presName="spaceRect" presStyleCnt="0"/>
      <dgm:spPr/>
    </dgm:pt>
    <dgm:pt modelId="{E5FE484E-8111-4BD3-BA0B-B013DC0D3088}" type="pres">
      <dgm:prSet presAssocID="{6498DC4F-8A8D-41A1-973A-74FD3EEA0515}" presName="textRect" presStyleLbl="revTx" presStyleIdx="0" presStyleCnt="3">
        <dgm:presLayoutVars>
          <dgm:chMax val="1"/>
          <dgm:chPref val="1"/>
        </dgm:presLayoutVars>
      </dgm:prSet>
      <dgm:spPr/>
    </dgm:pt>
    <dgm:pt modelId="{4A61267D-6014-49FE-A2B7-F8EAAC6687DF}" type="pres">
      <dgm:prSet presAssocID="{8A9501F9-A087-48C9-B5B2-005647479CD9}" presName="sibTrans" presStyleCnt="0"/>
      <dgm:spPr/>
    </dgm:pt>
    <dgm:pt modelId="{83B548C2-BDC7-4C10-9F6E-4CE9925A0FF3}" type="pres">
      <dgm:prSet presAssocID="{DF8B01F7-925A-49C4-8397-627DB4B45115}" presName="compNode" presStyleCnt="0"/>
      <dgm:spPr/>
    </dgm:pt>
    <dgm:pt modelId="{DDAE82C2-4743-43C9-9EAC-28F920275776}" type="pres">
      <dgm:prSet presAssocID="{DF8B01F7-925A-49C4-8397-627DB4B451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lle"/>
        </a:ext>
      </dgm:extLst>
    </dgm:pt>
    <dgm:pt modelId="{11A1161F-60BA-452A-8362-F45A9486A4F6}" type="pres">
      <dgm:prSet presAssocID="{DF8B01F7-925A-49C4-8397-627DB4B45115}" presName="spaceRect" presStyleCnt="0"/>
      <dgm:spPr/>
    </dgm:pt>
    <dgm:pt modelId="{42D02875-172C-42BA-8E67-4373DE625D36}" type="pres">
      <dgm:prSet presAssocID="{DF8B01F7-925A-49C4-8397-627DB4B45115}" presName="textRect" presStyleLbl="revTx" presStyleIdx="1" presStyleCnt="3">
        <dgm:presLayoutVars>
          <dgm:chMax val="1"/>
          <dgm:chPref val="1"/>
        </dgm:presLayoutVars>
      </dgm:prSet>
      <dgm:spPr/>
    </dgm:pt>
    <dgm:pt modelId="{15DDCE09-5D26-49B5-87A5-0EEFD218389B}" type="pres">
      <dgm:prSet presAssocID="{9CCED53E-EA76-4FAB-BAC8-F8878E71C650}" presName="sibTrans" presStyleCnt="0"/>
      <dgm:spPr/>
    </dgm:pt>
    <dgm:pt modelId="{9EB8C496-5161-4D57-83CC-BE55C1D130E8}" type="pres">
      <dgm:prSet presAssocID="{7D9D7638-C7FD-4DD4-B8CE-B95E72A44BFA}" presName="compNode" presStyleCnt="0"/>
      <dgm:spPr/>
    </dgm:pt>
    <dgm:pt modelId="{51E46EC3-F462-420F-B769-16B9F5ED8DD5}" type="pres">
      <dgm:prSet presAssocID="{7D9D7638-C7FD-4DD4-B8CE-B95E72A44BF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inateur"/>
        </a:ext>
      </dgm:extLst>
    </dgm:pt>
    <dgm:pt modelId="{DCED522D-05AC-4BDC-B573-962B1B8DA7F9}" type="pres">
      <dgm:prSet presAssocID="{7D9D7638-C7FD-4DD4-B8CE-B95E72A44BFA}" presName="spaceRect" presStyleCnt="0"/>
      <dgm:spPr/>
    </dgm:pt>
    <dgm:pt modelId="{396D09F9-F865-4F1F-93A5-2F047A7D03CC}" type="pres">
      <dgm:prSet presAssocID="{7D9D7638-C7FD-4DD4-B8CE-B95E72A44BF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9153300-64F8-4490-A332-51D232EE0197}" srcId="{C6FC9910-4C86-450D-889F-B693BAB8D579}" destId="{6498DC4F-8A8D-41A1-973A-74FD3EEA0515}" srcOrd="0" destOrd="0" parTransId="{A436CB53-7B3E-47E5-A7CE-2922BBCBD70B}" sibTransId="{8A9501F9-A087-48C9-B5B2-005647479CD9}"/>
    <dgm:cxn modelId="{D7AAF605-63DC-4E7A-929D-52B445E5E412}" srcId="{C6FC9910-4C86-450D-889F-B693BAB8D579}" destId="{DF8B01F7-925A-49C4-8397-627DB4B45115}" srcOrd="1" destOrd="0" parTransId="{2ACF63FC-D30E-44B8-AB36-174F158B7CA4}" sibTransId="{9CCED53E-EA76-4FAB-BAC8-F8878E71C650}"/>
    <dgm:cxn modelId="{7EED8115-F4FC-41FA-AF93-EAF9E2EC2305}" type="presOf" srcId="{6498DC4F-8A8D-41A1-973A-74FD3EEA0515}" destId="{E5FE484E-8111-4BD3-BA0B-B013DC0D3088}" srcOrd="0" destOrd="0" presId="urn:microsoft.com/office/officeart/2018/2/layout/IconLabelList"/>
    <dgm:cxn modelId="{FA9915BA-D5E6-4EAB-B335-9CBFF69D811E}" srcId="{C6FC9910-4C86-450D-889F-B693BAB8D579}" destId="{7D9D7638-C7FD-4DD4-B8CE-B95E72A44BFA}" srcOrd="2" destOrd="0" parTransId="{F31D0092-B371-4FE1-8A41-C86ACF2D1D01}" sibTransId="{CDADFD29-674C-4EB6-9B7E-A77E414AD695}"/>
    <dgm:cxn modelId="{7E6C7DCE-AA5F-4073-8839-53F0C22284B4}" type="presOf" srcId="{C6FC9910-4C86-450D-889F-B693BAB8D579}" destId="{08E392EF-5679-44C2-99AE-94E1057125B4}" srcOrd="0" destOrd="0" presId="urn:microsoft.com/office/officeart/2018/2/layout/IconLabelList"/>
    <dgm:cxn modelId="{1C549BE5-7041-4B41-99F6-09517B11B5BF}" type="presOf" srcId="{7D9D7638-C7FD-4DD4-B8CE-B95E72A44BFA}" destId="{396D09F9-F865-4F1F-93A5-2F047A7D03CC}" srcOrd="0" destOrd="0" presId="urn:microsoft.com/office/officeart/2018/2/layout/IconLabelList"/>
    <dgm:cxn modelId="{A21E21F6-A7C5-4213-AE78-52EA870E9DAD}" type="presOf" srcId="{DF8B01F7-925A-49C4-8397-627DB4B45115}" destId="{42D02875-172C-42BA-8E67-4373DE625D36}" srcOrd="0" destOrd="0" presId="urn:microsoft.com/office/officeart/2018/2/layout/IconLabelList"/>
    <dgm:cxn modelId="{E25731F7-9CD5-4C1E-B9D6-97C9C56B3729}" type="presParOf" srcId="{08E392EF-5679-44C2-99AE-94E1057125B4}" destId="{47FC88AA-3AA7-4310-B803-A3826A259251}" srcOrd="0" destOrd="0" presId="urn:microsoft.com/office/officeart/2018/2/layout/IconLabelList"/>
    <dgm:cxn modelId="{89D78561-B7F7-4A5C-B81A-43FC5A84C848}" type="presParOf" srcId="{47FC88AA-3AA7-4310-B803-A3826A259251}" destId="{C85B64E9-10E3-4CEE-A29F-18AE743A9FEC}" srcOrd="0" destOrd="0" presId="urn:microsoft.com/office/officeart/2018/2/layout/IconLabelList"/>
    <dgm:cxn modelId="{71D0FBA3-4563-4658-8F61-E9EFC8703641}" type="presParOf" srcId="{47FC88AA-3AA7-4310-B803-A3826A259251}" destId="{327B51F8-901C-4560-99EE-617DCC372F92}" srcOrd="1" destOrd="0" presId="urn:microsoft.com/office/officeart/2018/2/layout/IconLabelList"/>
    <dgm:cxn modelId="{8D63721F-B9AE-4112-9EB8-FB8DB75ED7E3}" type="presParOf" srcId="{47FC88AA-3AA7-4310-B803-A3826A259251}" destId="{E5FE484E-8111-4BD3-BA0B-B013DC0D3088}" srcOrd="2" destOrd="0" presId="urn:microsoft.com/office/officeart/2018/2/layout/IconLabelList"/>
    <dgm:cxn modelId="{EFC98DD0-8136-44F3-B780-D05EEF42ED6E}" type="presParOf" srcId="{08E392EF-5679-44C2-99AE-94E1057125B4}" destId="{4A61267D-6014-49FE-A2B7-F8EAAC6687DF}" srcOrd="1" destOrd="0" presId="urn:microsoft.com/office/officeart/2018/2/layout/IconLabelList"/>
    <dgm:cxn modelId="{437EAB93-1B9F-4072-98D0-75ECEEBF30DB}" type="presParOf" srcId="{08E392EF-5679-44C2-99AE-94E1057125B4}" destId="{83B548C2-BDC7-4C10-9F6E-4CE9925A0FF3}" srcOrd="2" destOrd="0" presId="urn:microsoft.com/office/officeart/2018/2/layout/IconLabelList"/>
    <dgm:cxn modelId="{39180EE6-7710-4CE1-A6FD-F8ACBCB435F7}" type="presParOf" srcId="{83B548C2-BDC7-4C10-9F6E-4CE9925A0FF3}" destId="{DDAE82C2-4743-43C9-9EAC-28F920275776}" srcOrd="0" destOrd="0" presId="urn:microsoft.com/office/officeart/2018/2/layout/IconLabelList"/>
    <dgm:cxn modelId="{079D7AAE-4AC0-48A6-9627-55791F077451}" type="presParOf" srcId="{83B548C2-BDC7-4C10-9F6E-4CE9925A0FF3}" destId="{11A1161F-60BA-452A-8362-F45A9486A4F6}" srcOrd="1" destOrd="0" presId="urn:microsoft.com/office/officeart/2018/2/layout/IconLabelList"/>
    <dgm:cxn modelId="{999C85DA-6BA2-460A-B314-B3A63C58A44D}" type="presParOf" srcId="{83B548C2-BDC7-4C10-9F6E-4CE9925A0FF3}" destId="{42D02875-172C-42BA-8E67-4373DE625D36}" srcOrd="2" destOrd="0" presId="urn:microsoft.com/office/officeart/2018/2/layout/IconLabelList"/>
    <dgm:cxn modelId="{9E80F4E5-3A9E-49D8-ADC7-53EFEB54E90A}" type="presParOf" srcId="{08E392EF-5679-44C2-99AE-94E1057125B4}" destId="{15DDCE09-5D26-49B5-87A5-0EEFD218389B}" srcOrd="3" destOrd="0" presId="urn:microsoft.com/office/officeart/2018/2/layout/IconLabelList"/>
    <dgm:cxn modelId="{D1B2FB98-8DE4-4D61-93C9-8AB5D67711AD}" type="presParOf" srcId="{08E392EF-5679-44C2-99AE-94E1057125B4}" destId="{9EB8C496-5161-4D57-83CC-BE55C1D130E8}" srcOrd="4" destOrd="0" presId="urn:microsoft.com/office/officeart/2018/2/layout/IconLabelList"/>
    <dgm:cxn modelId="{CBD01394-9015-49D4-9564-E884275CEBEF}" type="presParOf" srcId="{9EB8C496-5161-4D57-83CC-BE55C1D130E8}" destId="{51E46EC3-F462-420F-B769-16B9F5ED8DD5}" srcOrd="0" destOrd="0" presId="urn:microsoft.com/office/officeart/2018/2/layout/IconLabelList"/>
    <dgm:cxn modelId="{96DF4C9A-CCE2-47B5-BACE-5F3DB107A528}" type="presParOf" srcId="{9EB8C496-5161-4D57-83CC-BE55C1D130E8}" destId="{DCED522D-05AC-4BDC-B573-962B1B8DA7F9}" srcOrd="1" destOrd="0" presId="urn:microsoft.com/office/officeart/2018/2/layout/IconLabelList"/>
    <dgm:cxn modelId="{B3C054A5-1FB1-4710-BEED-E99E9A261894}" type="presParOf" srcId="{9EB8C496-5161-4D57-83CC-BE55C1D130E8}" destId="{396D09F9-F865-4F1F-93A5-2F047A7D03C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9699BB-113C-4638-874C-9B48DDEE61B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00F5159-F5E3-4B58-97EA-80758125BFE5}">
      <dgm:prSet/>
      <dgm:spPr/>
      <dgm:t>
        <a:bodyPr/>
        <a:lstStyle/>
        <a:p>
          <a:pPr>
            <a:defRPr cap="all"/>
          </a:pPr>
          <a:r>
            <a:rPr lang="fr-FR"/>
            <a:t>- Développement et recherches en cours</a:t>
          </a:r>
          <a:endParaRPr lang="en-US"/>
        </a:p>
      </dgm:t>
    </dgm:pt>
    <dgm:pt modelId="{35D92F6D-744B-4C4C-A6DA-4E6AF0DBD50A}" type="parTrans" cxnId="{5C5DC15C-821E-43AD-A00E-2B4E37A78F09}">
      <dgm:prSet/>
      <dgm:spPr/>
      <dgm:t>
        <a:bodyPr/>
        <a:lstStyle/>
        <a:p>
          <a:endParaRPr lang="en-US"/>
        </a:p>
      </dgm:t>
    </dgm:pt>
    <dgm:pt modelId="{712437C9-03E8-43AF-A707-0A9CB6945151}" type="sibTrans" cxnId="{5C5DC15C-821E-43AD-A00E-2B4E37A78F09}">
      <dgm:prSet/>
      <dgm:spPr/>
      <dgm:t>
        <a:bodyPr/>
        <a:lstStyle/>
        <a:p>
          <a:endParaRPr lang="en-US"/>
        </a:p>
      </dgm:t>
    </dgm:pt>
    <dgm:pt modelId="{1C46F804-AD4F-45A5-8902-E17FD7EF60C6}">
      <dgm:prSet/>
      <dgm:spPr/>
      <dgm:t>
        <a:bodyPr/>
        <a:lstStyle/>
        <a:p>
          <a:pPr>
            <a:defRPr cap="all"/>
          </a:pPr>
          <a:r>
            <a:rPr lang="fr-FR"/>
            <a:t>- Objectifs et prévisions pour 2030</a:t>
          </a:r>
          <a:endParaRPr lang="en-US"/>
        </a:p>
      </dgm:t>
    </dgm:pt>
    <dgm:pt modelId="{0FD1A8D8-4EEE-45E4-9373-DA6348F2D3C4}" type="parTrans" cxnId="{5E10E03C-0B47-4038-A048-A0971DCD4C08}">
      <dgm:prSet/>
      <dgm:spPr/>
      <dgm:t>
        <a:bodyPr/>
        <a:lstStyle/>
        <a:p>
          <a:endParaRPr lang="en-US"/>
        </a:p>
      </dgm:t>
    </dgm:pt>
    <dgm:pt modelId="{DBA3EFE3-C66B-438F-86C0-3FB16B155ABF}" type="sibTrans" cxnId="{5E10E03C-0B47-4038-A048-A0971DCD4C08}">
      <dgm:prSet/>
      <dgm:spPr/>
      <dgm:t>
        <a:bodyPr/>
        <a:lstStyle/>
        <a:p>
          <a:endParaRPr lang="en-US"/>
        </a:p>
      </dgm:t>
    </dgm:pt>
    <dgm:pt modelId="{80965DC6-EFA6-4850-846A-C398F6AE641B}">
      <dgm:prSet/>
      <dgm:spPr/>
      <dgm:t>
        <a:bodyPr/>
        <a:lstStyle/>
        <a:p>
          <a:pPr>
            <a:defRPr cap="all"/>
          </a:pPr>
          <a:r>
            <a:rPr lang="fr-FR"/>
            <a:t>- Collaboration entre institutions, entreprises, et gouvernements</a:t>
          </a:r>
          <a:endParaRPr lang="en-US"/>
        </a:p>
      </dgm:t>
    </dgm:pt>
    <dgm:pt modelId="{BE8E3D6E-3978-4D3B-9BFE-8F64E358AB90}" type="parTrans" cxnId="{9FA220D6-BA29-4E75-A575-71B571960436}">
      <dgm:prSet/>
      <dgm:spPr/>
      <dgm:t>
        <a:bodyPr/>
        <a:lstStyle/>
        <a:p>
          <a:endParaRPr lang="en-US"/>
        </a:p>
      </dgm:t>
    </dgm:pt>
    <dgm:pt modelId="{0723939D-AD6E-470E-B814-893D6E58A053}" type="sibTrans" cxnId="{9FA220D6-BA29-4E75-A575-71B571960436}">
      <dgm:prSet/>
      <dgm:spPr/>
      <dgm:t>
        <a:bodyPr/>
        <a:lstStyle/>
        <a:p>
          <a:endParaRPr lang="en-US"/>
        </a:p>
      </dgm:t>
    </dgm:pt>
    <dgm:pt modelId="{B0794194-943C-4E69-A763-77EA46DDEFAC}" type="pres">
      <dgm:prSet presAssocID="{B79699BB-113C-4638-874C-9B48DDEE61B3}" presName="root" presStyleCnt="0">
        <dgm:presLayoutVars>
          <dgm:dir/>
          <dgm:resizeHandles val="exact"/>
        </dgm:presLayoutVars>
      </dgm:prSet>
      <dgm:spPr/>
    </dgm:pt>
    <dgm:pt modelId="{0880D210-39D3-462D-93EE-2959DC7462BB}" type="pres">
      <dgm:prSet presAssocID="{000F5159-F5E3-4B58-97EA-80758125BFE5}" presName="compNode" presStyleCnt="0"/>
      <dgm:spPr/>
    </dgm:pt>
    <dgm:pt modelId="{A701ED43-1478-484D-8D0B-3F65779D41CB}" type="pres">
      <dgm:prSet presAssocID="{000F5159-F5E3-4B58-97EA-80758125BFE5}" presName="iconBgRect" presStyleLbl="bgShp" presStyleIdx="0" presStyleCnt="3"/>
      <dgm:spPr/>
    </dgm:pt>
    <dgm:pt modelId="{5E1B13A6-7288-4237-9F3B-9DFBEFAF3DA1}" type="pres">
      <dgm:prSet presAssocID="{000F5159-F5E3-4B58-97EA-80758125BFE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483AF20-99CA-4F33-8B3B-A696B874B97E}" type="pres">
      <dgm:prSet presAssocID="{000F5159-F5E3-4B58-97EA-80758125BFE5}" presName="spaceRect" presStyleCnt="0"/>
      <dgm:spPr/>
    </dgm:pt>
    <dgm:pt modelId="{17B479AF-9D81-4B1C-818A-5D09D9E085F7}" type="pres">
      <dgm:prSet presAssocID="{000F5159-F5E3-4B58-97EA-80758125BFE5}" presName="textRect" presStyleLbl="revTx" presStyleIdx="0" presStyleCnt="3">
        <dgm:presLayoutVars>
          <dgm:chMax val="1"/>
          <dgm:chPref val="1"/>
        </dgm:presLayoutVars>
      </dgm:prSet>
      <dgm:spPr/>
    </dgm:pt>
    <dgm:pt modelId="{3084FCDF-892F-452F-BAD7-C4744AD6646F}" type="pres">
      <dgm:prSet presAssocID="{712437C9-03E8-43AF-A707-0A9CB6945151}" presName="sibTrans" presStyleCnt="0"/>
      <dgm:spPr/>
    </dgm:pt>
    <dgm:pt modelId="{31285125-20FC-4D90-930E-69B3826E4B69}" type="pres">
      <dgm:prSet presAssocID="{1C46F804-AD4F-45A5-8902-E17FD7EF60C6}" presName="compNode" presStyleCnt="0"/>
      <dgm:spPr/>
    </dgm:pt>
    <dgm:pt modelId="{0FA53A70-0E1B-4E12-8963-89065DB128F7}" type="pres">
      <dgm:prSet presAssocID="{1C46F804-AD4F-45A5-8902-E17FD7EF60C6}" presName="iconBgRect" presStyleLbl="bgShp" presStyleIdx="1" presStyleCnt="3"/>
      <dgm:spPr/>
    </dgm:pt>
    <dgm:pt modelId="{605BA95F-48CD-4A0F-B9C2-0923DC7959D3}" type="pres">
      <dgm:prSet presAssocID="{1C46F804-AD4F-45A5-8902-E17FD7EF60C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lle"/>
        </a:ext>
      </dgm:extLst>
    </dgm:pt>
    <dgm:pt modelId="{D095FE6B-C30B-4675-B7D8-E979DE80F5FB}" type="pres">
      <dgm:prSet presAssocID="{1C46F804-AD4F-45A5-8902-E17FD7EF60C6}" presName="spaceRect" presStyleCnt="0"/>
      <dgm:spPr/>
    </dgm:pt>
    <dgm:pt modelId="{ADD90A7F-69DD-45EE-B419-1011787F9DD8}" type="pres">
      <dgm:prSet presAssocID="{1C46F804-AD4F-45A5-8902-E17FD7EF60C6}" presName="textRect" presStyleLbl="revTx" presStyleIdx="1" presStyleCnt="3">
        <dgm:presLayoutVars>
          <dgm:chMax val="1"/>
          <dgm:chPref val="1"/>
        </dgm:presLayoutVars>
      </dgm:prSet>
      <dgm:spPr/>
    </dgm:pt>
    <dgm:pt modelId="{EE8BB52B-2581-4A40-A76B-849C4A8622B5}" type="pres">
      <dgm:prSet presAssocID="{DBA3EFE3-C66B-438F-86C0-3FB16B155ABF}" presName="sibTrans" presStyleCnt="0"/>
      <dgm:spPr/>
    </dgm:pt>
    <dgm:pt modelId="{B064D613-81AA-4551-B428-7042D68C535A}" type="pres">
      <dgm:prSet presAssocID="{80965DC6-EFA6-4850-846A-C398F6AE641B}" presName="compNode" presStyleCnt="0"/>
      <dgm:spPr/>
    </dgm:pt>
    <dgm:pt modelId="{A2D037E2-8D20-46B7-9E66-A6A6B7091CD0}" type="pres">
      <dgm:prSet presAssocID="{80965DC6-EFA6-4850-846A-C398F6AE641B}" presName="iconBgRect" presStyleLbl="bgShp" presStyleIdx="2" presStyleCnt="3"/>
      <dgm:spPr/>
    </dgm:pt>
    <dgm:pt modelId="{F9F2D43B-C8C7-4715-A5FD-00C71A020439}" type="pres">
      <dgm:prSet presAssocID="{80965DC6-EFA6-4850-846A-C398F6AE641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que"/>
        </a:ext>
      </dgm:extLst>
    </dgm:pt>
    <dgm:pt modelId="{8C53E630-2BF4-4725-85A5-8E478E50F388}" type="pres">
      <dgm:prSet presAssocID="{80965DC6-EFA6-4850-846A-C398F6AE641B}" presName="spaceRect" presStyleCnt="0"/>
      <dgm:spPr/>
    </dgm:pt>
    <dgm:pt modelId="{84D4E908-D8D5-476B-B381-86DCF77314C3}" type="pres">
      <dgm:prSet presAssocID="{80965DC6-EFA6-4850-846A-C398F6AE641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9B2C517-0C57-43A3-86C4-AECACF9E8A2C}" type="presOf" srcId="{000F5159-F5E3-4B58-97EA-80758125BFE5}" destId="{17B479AF-9D81-4B1C-818A-5D09D9E085F7}" srcOrd="0" destOrd="0" presId="urn:microsoft.com/office/officeart/2018/5/layout/IconCircleLabelList"/>
    <dgm:cxn modelId="{5E10E03C-0B47-4038-A048-A0971DCD4C08}" srcId="{B79699BB-113C-4638-874C-9B48DDEE61B3}" destId="{1C46F804-AD4F-45A5-8902-E17FD7EF60C6}" srcOrd="1" destOrd="0" parTransId="{0FD1A8D8-4EEE-45E4-9373-DA6348F2D3C4}" sibTransId="{DBA3EFE3-C66B-438F-86C0-3FB16B155ABF}"/>
    <dgm:cxn modelId="{5C5DC15C-821E-43AD-A00E-2B4E37A78F09}" srcId="{B79699BB-113C-4638-874C-9B48DDEE61B3}" destId="{000F5159-F5E3-4B58-97EA-80758125BFE5}" srcOrd="0" destOrd="0" parTransId="{35D92F6D-744B-4C4C-A6DA-4E6AF0DBD50A}" sibTransId="{712437C9-03E8-43AF-A707-0A9CB6945151}"/>
    <dgm:cxn modelId="{8FC9FC88-01C4-4F6F-978B-FD728C53E505}" type="presOf" srcId="{B79699BB-113C-4638-874C-9B48DDEE61B3}" destId="{B0794194-943C-4E69-A763-77EA46DDEFAC}" srcOrd="0" destOrd="0" presId="urn:microsoft.com/office/officeart/2018/5/layout/IconCircleLabelList"/>
    <dgm:cxn modelId="{82D6A8AD-A3AC-4900-8F1E-0F2DDF0F3656}" type="presOf" srcId="{80965DC6-EFA6-4850-846A-C398F6AE641B}" destId="{84D4E908-D8D5-476B-B381-86DCF77314C3}" srcOrd="0" destOrd="0" presId="urn:microsoft.com/office/officeart/2018/5/layout/IconCircleLabelList"/>
    <dgm:cxn modelId="{9FA220D6-BA29-4E75-A575-71B571960436}" srcId="{B79699BB-113C-4638-874C-9B48DDEE61B3}" destId="{80965DC6-EFA6-4850-846A-C398F6AE641B}" srcOrd="2" destOrd="0" parTransId="{BE8E3D6E-3978-4D3B-9BFE-8F64E358AB90}" sibTransId="{0723939D-AD6E-470E-B814-893D6E58A053}"/>
    <dgm:cxn modelId="{854375E6-4654-4932-A4A0-07CB7C1F6AE4}" type="presOf" srcId="{1C46F804-AD4F-45A5-8902-E17FD7EF60C6}" destId="{ADD90A7F-69DD-45EE-B419-1011787F9DD8}" srcOrd="0" destOrd="0" presId="urn:microsoft.com/office/officeart/2018/5/layout/IconCircleLabelList"/>
    <dgm:cxn modelId="{D37CA4AB-F673-4467-A15E-0F4D19548E57}" type="presParOf" srcId="{B0794194-943C-4E69-A763-77EA46DDEFAC}" destId="{0880D210-39D3-462D-93EE-2959DC7462BB}" srcOrd="0" destOrd="0" presId="urn:microsoft.com/office/officeart/2018/5/layout/IconCircleLabelList"/>
    <dgm:cxn modelId="{3A8A9EE3-9B36-4C1F-9B13-68566575DC2A}" type="presParOf" srcId="{0880D210-39D3-462D-93EE-2959DC7462BB}" destId="{A701ED43-1478-484D-8D0B-3F65779D41CB}" srcOrd="0" destOrd="0" presId="urn:microsoft.com/office/officeart/2018/5/layout/IconCircleLabelList"/>
    <dgm:cxn modelId="{3736880C-F7D0-48C2-91D6-B03C676B5E5B}" type="presParOf" srcId="{0880D210-39D3-462D-93EE-2959DC7462BB}" destId="{5E1B13A6-7288-4237-9F3B-9DFBEFAF3DA1}" srcOrd="1" destOrd="0" presId="urn:microsoft.com/office/officeart/2018/5/layout/IconCircleLabelList"/>
    <dgm:cxn modelId="{B463AAD0-9346-4EC7-9FC2-5CB220AA96C3}" type="presParOf" srcId="{0880D210-39D3-462D-93EE-2959DC7462BB}" destId="{A483AF20-99CA-4F33-8B3B-A696B874B97E}" srcOrd="2" destOrd="0" presId="urn:microsoft.com/office/officeart/2018/5/layout/IconCircleLabelList"/>
    <dgm:cxn modelId="{2B0F13B2-B378-4103-8A3D-E05110974D53}" type="presParOf" srcId="{0880D210-39D3-462D-93EE-2959DC7462BB}" destId="{17B479AF-9D81-4B1C-818A-5D09D9E085F7}" srcOrd="3" destOrd="0" presId="urn:microsoft.com/office/officeart/2018/5/layout/IconCircleLabelList"/>
    <dgm:cxn modelId="{E25B5293-5B30-48B5-ABAD-29B253CFE6D5}" type="presParOf" srcId="{B0794194-943C-4E69-A763-77EA46DDEFAC}" destId="{3084FCDF-892F-452F-BAD7-C4744AD6646F}" srcOrd="1" destOrd="0" presId="urn:microsoft.com/office/officeart/2018/5/layout/IconCircleLabelList"/>
    <dgm:cxn modelId="{090E11AC-0DEE-4269-9EA6-EDAB46C94794}" type="presParOf" srcId="{B0794194-943C-4E69-A763-77EA46DDEFAC}" destId="{31285125-20FC-4D90-930E-69B3826E4B69}" srcOrd="2" destOrd="0" presId="urn:microsoft.com/office/officeart/2018/5/layout/IconCircleLabelList"/>
    <dgm:cxn modelId="{7962FD39-D43F-40F8-9202-81373C9C6C32}" type="presParOf" srcId="{31285125-20FC-4D90-930E-69B3826E4B69}" destId="{0FA53A70-0E1B-4E12-8963-89065DB128F7}" srcOrd="0" destOrd="0" presId="urn:microsoft.com/office/officeart/2018/5/layout/IconCircleLabelList"/>
    <dgm:cxn modelId="{3403D272-1743-40DB-A870-BBC4AC969C22}" type="presParOf" srcId="{31285125-20FC-4D90-930E-69B3826E4B69}" destId="{605BA95F-48CD-4A0F-B9C2-0923DC7959D3}" srcOrd="1" destOrd="0" presId="urn:microsoft.com/office/officeart/2018/5/layout/IconCircleLabelList"/>
    <dgm:cxn modelId="{3CF52500-C279-43E1-B94F-BD03BA051B02}" type="presParOf" srcId="{31285125-20FC-4D90-930E-69B3826E4B69}" destId="{D095FE6B-C30B-4675-B7D8-E979DE80F5FB}" srcOrd="2" destOrd="0" presId="urn:microsoft.com/office/officeart/2018/5/layout/IconCircleLabelList"/>
    <dgm:cxn modelId="{EE824443-969B-4A64-B5B8-3E9BCE651528}" type="presParOf" srcId="{31285125-20FC-4D90-930E-69B3826E4B69}" destId="{ADD90A7F-69DD-45EE-B419-1011787F9DD8}" srcOrd="3" destOrd="0" presId="urn:microsoft.com/office/officeart/2018/5/layout/IconCircleLabelList"/>
    <dgm:cxn modelId="{1AC48BE9-33A2-43B6-976B-8D875817C68D}" type="presParOf" srcId="{B0794194-943C-4E69-A763-77EA46DDEFAC}" destId="{EE8BB52B-2581-4A40-A76B-849C4A8622B5}" srcOrd="3" destOrd="0" presId="urn:microsoft.com/office/officeart/2018/5/layout/IconCircleLabelList"/>
    <dgm:cxn modelId="{0132C854-FBC6-4562-8AEB-834AB4F7757F}" type="presParOf" srcId="{B0794194-943C-4E69-A763-77EA46DDEFAC}" destId="{B064D613-81AA-4551-B428-7042D68C535A}" srcOrd="4" destOrd="0" presId="urn:microsoft.com/office/officeart/2018/5/layout/IconCircleLabelList"/>
    <dgm:cxn modelId="{A182F38C-29AA-4B71-8F1C-C8EF3E23D0E8}" type="presParOf" srcId="{B064D613-81AA-4551-B428-7042D68C535A}" destId="{A2D037E2-8D20-46B7-9E66-A6A6B7091CD0}" srcOrd="0" destOrd="0" presId="urn:microsoft.com/office/officeart/2018/5/layout/IconCircleLabelList"/>
    <dgm:cxn modelId="{9899FE61-446A-4854-884A-1505D3CAA5EF}" type="presParOf" srcId="{B064D613-81AA-4551-B428-7042D68C535A}" destId="{F9F2D43B-C8C7-4715-A5FD-00C71A020439}" srcOrd="1" destOrd="0" presId="urn:microsoft.com/office/officeart/2018/5/layout/IconCircleLabelList"/>
    <dgm:cxn modelId="{9B03F7A8-AA23-4361-BED0-2392479F3D34}" type="presParOf" srcId="{B064D613-81AA-4551-B428-7042D68C535A}" destId="{8C53E630-2BF4-4725-85A5-8E478E50F388}" srcOrd="2" destOrd="0" presId="urn:microsoft.com/office/officeart/2018/5/layout/IconCircleLabelList"/>
    <dgm:cxn modelId="{EB4ACCE9-1A40-4046-B0CF-B568C222C299}" type="presParOf" srcId="{B064D613-81AA-4551-B428-7042D68C535A}" destId="{84D4E908-D8D5-476B-B381-86DCF77314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AD2377-11B5-4B8A-B7CE-184CC0C5C79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3201D69-B828-430F-8F59-46305551B22F}">
      <dgm:prSet/>
      <dgm:spPr/>
      <dgm:t>
        <a:bodyPr/>
        <a:lstStyle/>
        <a:p>
          <a:r>
            <a:rPr lang="fr-FR"/>
            <a:t>- Performances: débits jusqu'à 1 Tbps, latence microseconde</a:t>
          </a:r>
          <a:endParaRPr lang="en-US"/>
        </a:p>
      </dgm:t>
    </dgm:pt>
    <dgm:pt modelId="{6DD66CE9-E3B4-4CE0-BE93-393758C05CCD}" type="parTrans" cxnId="{B701F780-1CC1-4160-BF84-40D9FC8ACD27}">
      <dgm:prSet/>
      <dgm:spPr/>
      <dgm:t>
        <a:bodyPr/>
        <a:lstStyle/>
        <a:p>
          <a:endParaRPr lang="en-US"/>
        </a:p>
      </dgm:t>
    </dgm:pt>
    <dgm:pt modelId="{079747C3-2FC1-48E5-9884-24E894CFCEB8}" type="sibTrans" cxnId="{B701F780-1CC1-4160-BF84-40D9FC8ACD27}">
      <dgm:prSet/>
      <dgm:spPr/>
      <dgm:t>
        <a:bodyPr/>
        <a:lstStyle/>
        <a:p>
          <a:endParaRPr lang="en-US"/>
        </a:p>
      </dgm:t>
    </dgm:pt>
    <dgm:pt modelId="{271F2869-E49C-4A5C-83F6-52EFFAD3241E}">
      <dgm:prSet/>
      <dgm:spPr/>
      <dgm:t>
        <a:bodyPr/>
        <a:lstStyle/>
        <a:p>
          <a:r>
            <a:rPr lang="fr-FR"/>
            <a:t>- Innovations technologiques: réseaux holographiques, communications sub-terahertz</a:t>
          </a:r>
          <a:endParaRPr lang="en-US"/>
        </a:p>
      </dgm:t>
    </dgm:pt>
    <dgm:pt modelId="{9A047F76-1AB3-4FD9-88B9-BDCAAFD08815}" type="parTrans" cxnId="{DA36B917-E040-4F64-B4CE-076C77C43825}">
      <dgm:prSet/>
      <dgm:spPr/>
      <dgm:t>
        <a:bodyPr/>
        <a:lstStyle/>
        <a:p>
          <a:endParaRPr lang="en-US"/>
        </a:p>
      </dgm:t>
    </dgm:pt>
    <dgm:pt modelId="{BD50A0B3-1BE0-4B43-A90A-8CD08AB6CC31}" type="sibTrans" cxnId="{DA36B917-E040-4F64-B4CE-076C77C43825}">
      <dgm:prSet/>
      <dgm:spPr/>
      <dgm:t>
        <a:bodyPr/>
        <a:lstStyle/>
        <a:p>
          <a:endParaRPr lang="en-US"/>
        </a:p>
      </dgm:t>
    </dgm:pt>
    <dgm:pt modelId="{1A30A65A-D2B2-42B6-915D-6A3AAC1E9148}">
      <dgm:prSet/>
      <dgm:spPr/>
      <dgm:t>
        <a:bodyPr/>
        <a:lstStyle/>
        <a:p>
          <a:r>
            <a:rPr lang="fr-FR"/>
            <a:t>- Réseaux intelligents autonomes</a:t>
          </a:r>
          <a:endParaRPr lang="en-US"/>
        </a:p>
      </dgm:t>
    </dgm:pt>
    <dgm:pt modelId="{AFC785E6-1B8C-4182-B69C-9271A067E8B9}" type="parTrans" cxnId="{B28FA2FA-3C3D-4CA5-AFD8-4882047D08A8}">
      <dgm:prSet/>
      <dgm:spPr/>
      <dgm:t>
        <a:bodyPr/>
        <a:lstStyle/>
        <a:p>
          <a:endParaRPr lang="en-US"/>
        </a:p>
      </dgm:t>
    </dgm:pt>
    <dgm:pt modelId="{E1859AF9-4A7E-4F42-B1C9-2F33E9B6FCD9}" type="sibTrans" cxnId="{B28FA2FA-3C3D-4CA5-AFD8-4882047D08A8}">
      <dgm:prSet/>
      <dgm:spPr/>
      <dgm:t>
        <a:bodyPr/>
        <a:lstStyle/>
        <a:p>
          <a:endParaRPr lang="en-US"/>
        </a:p>
      </dgm:t>
    </dgm:pt>
    <dgm:pt modelId="{0800F95E-34CE-475C-A93F-12CC6647B1FB}" type="pres">
      <dgm:prSet presAssocID="{B8AD2377-11B5-4B8A-B7CE-184CC0C5C791}" presName="root" presStyleCnt="0">
        <dgm:presLayoutVars>
          <dgm:dir/>
          <dgm:resizeHandles val="exact"/>
        </dgm:presLayoutVars>
      </dgm:prSet>
      <dgm:spPr/>
    </dgm:pt>
    <dgm:pt modelId="{95B04D6A-BB5D-4640-95D5-805659BF3328}" type="pres">
      <dgm:prSet presAssocID="{D3201D69-B828-430F-8F59-46305551B22F}" presName="compNode" presStyleCnt="0"/>
      <dgm:spPr/>
    </dgm:pt>
    <dgm:pt modelId="{D1833287-A515-4756-9DF6-4A79BD26D3C9}" type="pres">
      <dgm:prSet presAssocID="{D3201D69-B828-430F-8F59-46305551B2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efeuille"/>
        </a:ext>
      </dgm:extLst>
    </dgm:pt>
    <dgm:pt modelId="{6E1715F2-8273-42B4-857D-13A37DD35448}" type="pres">
      <dgm:prSet presAssocID="{D3201D69-B828-430F-8F59-46305551B22F}" presName="spaceRect" presStyleCnt="0"/>
      <dgm:spPr/>
    </dgm:pt>
    <dgm:pt modelId="{D3F4657D-F942-4B70-9E85-5D2DF97837D5}" type="pres">
      <dgm:prSet presAssocID="{D3201D69-B828-430F-8F59-46305551B22F}" presName="textRect" presStyleLbl="revTx" presStyleIdx="0" presStyleCnt="3">
        <dgm:presLayoutVars>
          <dgm:chMax val="1"/>
          <dgm:chPref val="1"/>
        </dgm:presLayoutVars>
      </dgm:prSet>
      <dgm:spPr/>
    </dgm:pt>
    <dgm:pt modelId="{1F733D9A-B90E-44B2-B63C-0902E9EA1AEC}" type="pres">
      <dgm:prSet presAssocID="{079747C3-2FC1-48E5-9884-24E894CFCEB8}" presName="sibTrans" presStyleCnt="0"/>
      <dgm:spPr/>
    </dgm:pt>
    <dgm:pt modelId="{A601F142-D25F-4546-B09A-35453CB793EE}" type="pres">
      <dgm:prSet presAssocID="{271F2869-E49C-4A5C-83F6-52EFFAD3241E}" presName="compNode" presStyleCnt="0"/>
      <dgm:spPr/>
    </dgm:pt>
    <dgm:pt modelId="{2D672016-AB55-4985-B021-7939B1CA638E}" type="pres">
      <dgm:prSet presAssocID="{271F2869-E49C-4A5C-83F6-52EFFAD3241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4A9E26AF-6F5B-45AA-825F-9AEEADF762C2}" type="pres">
      <dgm:prSet presAssocID="{271F2869-E49C-4A5C-83F6-52EFFAD3241E}" presName="spaceRect" presStyleCnt="0"/>
      <dgm:spPr/>
    </dgm:pt>
    <dgm:pt modelId="{707580FA-5930-43CF-981C-6135CE73D46F}" type="pres">
      <dgm:prSet presAssocID="{271F2869-E49C-4A5C-83F6-52EFFAD3241E}" presName="textRect" presStyleLbl="revTx" presStyleIdx="1" presStyleCnt="3">
        <dgm:presLayoutVars>
          <dgm:chMax val="1"/>
          <dgm:chPref val="1"/>
        </dgm:presLayoutVars>
      </dgm:prSet>
      <dgm:spPr/>
    </dgm:pt>
    <dgm:pt modelId="{5A52415F-1E6D-4900-8955-450CE5DB548F}" type="pres">
      <dgm:prSet presAssocID="{BD50A0B3-1BE0-4B43-A90A-8CD08AB6CC31}" presName="sibTrans" presStyleCnt="0"/>
      <dgm:spPr/>
    </dgm:pt>
    <dgm:pt modelId="{574258DB-FA61-4232-88E3-E7251C0B07C3}" type="pres">
      <dgm:prSet presAssocID="{1A30A65A-D2B2-42B6-915D-6A3AAC1E9148}" presName="compNode" presStyleCnt="0"/>
      <dgm:spPr/>
    </dgm:pt>
    <dgm:pt modelId="{6544D126-5693-4D3D-AC52-C1C47F938DD4}" type="pres">
      <dgm:prSet presAssocID="{1A30A65A-D2B2-42B6-915D-6A3AAC1E91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éseau"/>
        </a:ext>
      </dgm:extLst>
    </dgm:pt>
    <dgm:pt modelId="{5888B4D0-3D5E-4483-81EC-E9A7A524A34A}" type="pres">
      <dgm:prSet presAssocID="{1A30A65A-D2B2-42B6-915D-6A3AAC1E9148}" presName="spaceRect" presStyleCnt="0"/>
      <dgm:spPr/>
    </dgm:pt>
    <dgm:pt modelId="{FD55F0E0-663A-49D7-96E0-E3050AAB65F8}" type="pres">
      <dgm:prSet presAssocID="{1A30A65A-D2B2-42B6-915D-6A3AAC1E914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9F17A07-CEDF-475F-9583-5B755BE18B45}" type="presOf" srcId="{1A30A65A-D2B2-42B6-915D-6A3AAC1E9148}" destId="{FD55F0E0-663A-49D7-96E0-E3050AAB65F8}" srcOrd="0" destOrd="0" presId="urn:microsoft.com/office/officeart/2018/2/layout/IconLabelList"/>
    <dgm:cxn modelId="{DA36B917-E040-4F64-B4CE-076C77C43825}" srcId="{B8AD2377-11B5-4B8A-B7CE-184CC0C5C791}" destId="{271F2869-E49C-4A5C-83F6-52EFFAD3241E}" srcOrd="1" destOrd="0" parTransId="{9A047F76-1AB3-4FD9-88B9-BDCAAFD08815}" sibTransId="{BD50A0B3-1BE0-4B43-A90A-8CD08AB6CC31}"/>
    <dgm:cxn modelId="{DE4E483E-2A67-421D-B914-F3C13A170A8A}" type="presOf" srcId="{B8AD2377-11B5-4B8A-B7CE-184CC0C5C791}" destId="{0800F95E-34CE-475C-A93F-12CC6647B1FB}" srcOrd="0" destOrd="0" presId="urn:microsoft.com/office/officeart/2018/2/layout/IconLabelList"/>
    <dgm:cxn modelId="{B701F780-1CC1-4160-BF84-40D9FC8ACD27}" srcId="{B8AD2377-11B5-4B8A-B7CE-184CC0C5C791}" destId="{D3201D69-B828-430F-8F59-46305551B22F}" srcOrd="0" destOrd="0" parTransId="{6DD66CE9-E3B4-4CE0-BE93-393758C05CCD}" sibTransId="{079747C3-2FC1-48E5-9884-24E894CFCEB8}"/>
    <dgm:cxn modelId="{673B31C7-D52B-4C64-871F-294EF69ED994}" type="presOf" srcId="{D3201D69-B828-430F-8F59-46305551B22F}" destId="{D3F4657D-F942-4B70-9E85-5D2DF97837D5}" srcOrd="0" destOrd="0" presId="urn:microsoft.com/office/officeart/2018/2/layout/IconLabelList"/>
    <dgm:cxn modelId="{984A86ED-528E-43E7-B12E-3C589A1BB92E}" type="presOf" srcId="{271F2869-E49C-4A5C-83F6-52EFFAD3241E}" destId="{707580FA-5930-43CF-981C-6135CE73D46F}" srcOrd="0" destOrd="0" presId="urn:microsoft.com/office/officeart/2018/2/layout/IconLabelList"/>
    <dgm:cxn modelId="{B28FA2FA-3C3D-4CA5-AFD8-4882047D08A8}" srcId="{B8AD2377-11B5-4B8A-B7CE-184CC0C5C791}" destId="{1A30A65A-D2B2-42B6-915D-6A3AAC1E9148}" srcOrd="2" destOrd="0" parTransId="{AFC785E6-1B8C-4182-B69C-9271A067E8B9}" sibTransId="{E1859AF9-4A7E-4F42-B1C9-2F33E9B6FCD9}"/>
    <dgm:cxn modelId="{FF25D821-505B-4B36-8D7B-1800C804AD24}" type="presParOf" srcId="{0800F95E-34CE-475C-A93F-12CC6647B1FB}" destId="{95B04D6A-BB5D-4640-95D5-805659BF3328}" srcOrd="0" destOrd="0" presId="urn:microsoft.com/office/officeart/2018/2/layout/IconLabelList"/>
    <dgm:cxn modelId="{25B3D2AE-EEDB-4320-997E-7917EFB47C8D}" type="presParOf" srcId="{95B04D6A-BB5D-4640-95D5-805659BF3328}" destId="{D1833287-A515-4756-9DF6-4A79BD26D3C9}" srcOrd="0" destOrd="0" presId="urn:microsoft.com/office/officeart/2018/2/layout/IconLabelList"/>
    <dgm:cxn modelId="{77D4FFC1-EF94-476B-95CA-F87ECDB13D7C}" type="presParOf" srcId="{95B04D6A-BB5D-4640-95D5-805659BF3328}" destId="{6E1715F2-8273-42B4-857D-13A37DD35448}" srcOrd="1" destOrd="0" presId="urn:microsoft.com/office/officeart/2018/2/layout/IconLabelList"/>
    <dgm:cxn modelId="{6195E0AF-056F-4A4C-98D4-B8B335C15386}" type="presParOf" srcId="{95B04D6A-BB5D-4640-95D5-805659BF3328}" destId="{D3F4657D-F942-4B70-9E85-5D2DF97837D5}" srcOrd="2" destOrd="0" presId="urn:microsoft.com/office/officeart/2018/2/layout/IconLabelList"/>
    <dgm:cxn modelId="{17783EC1-DAE8-48B9-869C-27F9CAA0F9AB}" type="presParOf" srcId="{0800F95E-34CE-475C-A93F-12CC6647B1FB}" destId="{1F733D9A-B90E-44B2-B63C-0902E9EA1AEC}" srcOrd="1" destOrd="0" presId="urn:microsoft.com/office/officeart/2018/2/layout/IconLabelList"/>
    <dgm:cxn modelId="{67359773-D450-40FB-828D-8EEF0B787978}" type="presParOf" srcId="{0800F95E-34CE-475C-A93F-12CC6647B1FB}" destId="{A601F142-D25F-4546-B09A-35453CB793EE}" srcOrd="2" destOrd="0" presId="urn:microsoft.com/office/officeart/2018/2/layout/IconLabelList"/>
    <dgm:cxn modelId="{6458C08D-8F4A-40EE-B227-0A4736827CA4}" type="presParOf" srcId="{A601F142-D25F-4546-B09A-35453CB793EE}" destId="{2D672016-AB55-4985-B021-7939B1CA638E}" srcOrd="0" destOrd="0" presId="urn:microsoft.com/office/officeart/2018/2/layout/IconLabelList"/>
    <dgm:cxn modelId="{876EC263-47EF-4FFF-A167-657EB5C5996A}" type="presParOf" srcId="{A601F142-D25F-4546-B09A-35453CB793EE}" destId="{4A9E26AF-6F5B-45AA-825F-9AEEADF762C2}" srcOrd="1" destOrd="0" presId="urn:microsoft.com/office/officeart/2018/2/layout/IconLabelList"/>
    <dgm:cxn modelId="{4D6F5C7D-6282-483B-BE4E-1CDC34826AF6}" type="presParOf" srcId="{A601F142-D25F-4546-B09A-35453CB793EE}" destId="{707580FA-5930-43CF-981C-6135CE73D46F}" srcOrd="2" destOrd="0" presId="urn:microsoft.com/office/officeart/2018/2/layout/IconLabelList"/>
    <dgm:cxn modelId="{520B9C93-1E90-43D5-BE3B-701FA55D7EBE}" type="presParOf" srcId="{0800F95E-34CE-475C-A93F-12CC6647B1FB}" destId="{5A52415F-1E6D-4900-8955-450CE5DB548F}" srcOrd="3" destOrd="0" presId="urn:microsoft.com/office/officeart/2018/2/layout/IconLabelList"/>
    <dgm:cxn modelId="{5B9B5DE7-41C7-4BD6-9AE4-5615718D3E07}" type="presParOf" srcId="{0800F95E-34CE-475C-A93F-12CC6647B1FB}" destId="{574258DB-FA61-4232-88E3-E7251C0B07C3}" srcOrd="4" destOrd="0" presId="urn:microsoft.com/office/officeart/2018/2/layout/IconLabelList"/>
    <dgm:cxn modelId="{6BE9A076-F99B-402B-9AD6-E63956B68042}" type="presParOf" srcId="{574258DB-FA61-4232-88E3-E7251C0B07C3}" destId="{6544D126-5693-4D3D-AC52-C1C47F938DD4}" srcOrd="0" destOrd="0" presId="urn:microsoft.com/office/officeart/2018/2/layout/IconLabelList"/>
    <dgm:cxn modelId="{92EF7247-FD4B-459B-BB3C-128C2E0C2843}" type="presParOf" srcId="{574258DB-FA61-4232-88E3-E7251C0B07C3}" destId="{5888B4D0-3D5E-4483-81EC-E9A7A524A34A}" srcOrd="1" destOrd="0" presId="urn:microsoft.com/office/officeart/2018/2/layout/IconLabelList"/>
    <dgm:cxn modelId="{55203F21-CFA5-493D-8307-44D2D7A8FBB5}" type="presParOf" srcId="{574258DB-FA61-4232-88E3-E7251C0B07C3}" destId="{FD55F0E0-663A-49D7-96E0-E3050AAB65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51C833-0756-4055-9E22-618E75344C1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4D3FD18-C9AF-4865-8E6E-BF48E645A340}">
      <dgm:prSet/>
      <dgm:spPr/>
      <dgm:t>
        <a:bodyPr/>
        <a:lstStyle/>
        <a:p>
          <a:r>
            <a:rPr lang="fr-FR"/>
            <a:t>Opportunités économiques significatives</a:t>
          </a:r>
          <a:endParaRPr lang="en-US"/>
        </a:p>
      </dgm:t>
    </dgm:pt>
    <dgm:pt modelId="{C6E5B05F-FCAA-4E56-A67C-EE2E2FA6A0FB}" type="parTrans" cxnId="{250C5471-3C47-440E-813D-9A12B5305112}">
      <dgm:prSet/>
      <dgm:spPr/>
      <dgm:t>
        <a:bodyPr/>
        <a:lstStyle/>
        <a:p>
          <a:endParaRPr lang="en-US"/>
        </a:p>
      </dgm:t>
    </dgm:pt>
    <dgm:pt modelId="{398D55C2-E49C-47DA-99B2-38BDE3A7B160}" type="sibTrans" cxnId="{250C5471-3C47-440E-813D-9A12B5305112}">
      <dgm:prSet/>
      <dgm:spPr/>
      <dgm:t>
        <a:bodyPr/>
        <a:lstStyle/>
        <a:p>
          <a:endParaRPr lang="en-US"/>
        </a:p>
      </dgm:t>
    </dgm:pt>
    <dgm:pt modelId="{6B655610-72C1-43BA-B137-3BEDE372018C}">
      <dgm:prSet/>
      <dgm:spPr/>
      <dgm:t>
        <a:bodyPr/>
        <a:lstStyle/>
        <a:p>
          <a:r>
            <a:rPr lang="fr-FR"/>
            <a:t>Transformation de secteurs : industrie, transports, santé, médias</a:t>
          </a:r>
          <a:endParaRPr lang="en-US"/>
        </a:p>
      </dgm:t>
    </dgm:pt>
    <dgm:pt modelId="{8A125CC2-1541-4E80-9BB5-6D3224C75B22}" type="parTrans" cxnId="{E119248D-7FF7-45F4-89B4-90DB8AE02C95}">
      <dgm:prSet/>
      <dgm:spPr/>
      <dgm:t>
        <a:bodyPr/>
        <a:lstStyle/>
        <a:p>
          <a:endParaRPr lang="en-US"/>
        </a:p>
      </dgm:t>
    </dgm:pt>
    <dgm:pt modelId="{3D4F0DCB-6503-4A57-9C7C-36E06BA7285D}" type="sibTrans" cxnId="{E119248D-7FF7-45F4-89B4-90DB8AE02C95}">
      <dgm:prSet/>
      <dgm:spPr/>
      <dgm:t>
        <a:bodyPr/>
        <a:lstStyle/>
        <a:p>
          <a:endParaRPr lang="en-US"/>
        </a:p>
      </dgm:t>
    </dgm:pt>
    <dgm:pt modelId="{AFF1DFFA-472E-4742-B3E3-8163B4DBFA93}">
      <dgm:prSet/>
      <dgm:spPr/>
      <dgm:t>
        <a:bodyPr/>
        <a:lstStyle/>
        <a:p>
          <a:r>
            <a:rPr lang="fr-FR"/>
            <a:t>Création de nouveaux marchés</a:t>
          </a:r>
          <a:endParaRPr lang="en-US"/>
        </a:p>
      </dgm:t>
    </dgm:pt>
    <dgm:pt modelId="{DEB581DE-C867-4492-8B4C-2E73BDBDAE1C}" type="parTrans" cxnId="{9D2289B5-7E87-4321-9A8F-A72BA5CF6AEB}">
      <dgm:prSet/>
      <dgm:spPr/>
      <dgm:t>
        <a:bodyPr/>
        <a:lstStyle/>
        <a:p>
          <a:endParaRPr lang="en-US"/>
        </a:p>
      </dgm:t>
    </dgm:pt>
    <dgm:pt modelId="{CF4F76DD-4C4C-40AE-AB55-3E99438CE071}" type="sibTrans" cxnId="{9D2289B5-7E87-4321-9A8F-A72BA5CF6AEB}">
      <dgm:prSet/>
      <dgm:spPr/>
      <dgm:t>
        <a:bodyPr/>
        <a:lstStyle/>
        <a:p>
          <a:endParaRPr lang="en-US"/>
        </a:p>
      </dgm:t>
    </dgm:pt>
    <dgm:pt modelId="{2C9D2DCC-FFD4-4482-8F44-BFE6CEAF019B}">
      <dgm:prSet/>
      <dgm:spPr/>
      <dgm:t>
        <a:bodyPr/>
        <a:lstStyle/>
        <a:p>
          <a:r>
            <a:rPr lang="fr-FR"/>
            <a:t>Amélioration de la qualité de vie</a:t>
          </a:r>
          <a:endParaRPr lang="en-US"/>
        </a:p>
      </dgm:t>
    </dgm:pt>
    <dgm:pt modelId="{ABAE15D2-865F-4577-8113-8136921C3D53}" type="parTrans" cxnId="{02CEB9F4-11EE-4D66-96CC-5EE6A0931C4A}">
      <dgm:prSet/>
      <dgm:spPr/>
      <dgm:t>
        <a:bodyPr/>
        <a:lstStyle/>
        <a:p>
          <a:endParaRPr lang="en-US"/>
        </a:p>
      </dgm:t>
    </dgm:pt>
    <dgm:pt modelId="{83830D5E-77DC-4B85-A957-128B728DFF57}" type="sibTrans" cxnId="{02CEB9F4-11EE-4D66-96CC-5EE6A0931C4A}">
      <dgm:prSet/>
      <dgm:spPr/>
      <dgm:t>
        <a:bodyPr/>
        <a:lstStyle/>
        <a:p>
          <a:endParaRPr lang="en-US"/>
        </a:p>
      </dgm:t>
    </dgm:pt>
    <dgm:pt modelId="{AFB25C33-EE6F-47B9-BAE1-8DAAF4AE5889}">
      <dgm:prSet/>
      <dgm:spPr/>
      <dgm:t>
        <a:bodyPr/>
        <a:lstStyle/>
        <a:p>
          <a:r>
            <a:rPr lang="fr-FR"/>
            <a:t>Préoccupations éthiques et de confidentialité des données</a:t>
          </a:r>
          <a:endParaRPr lang="en-US"/>
        </a:p>
      </dgm:t>
    </dgm:pt>
    <dgm:pt modelId="{4CCCD1EB-FF1A-4F55-B479-376C655B0CDC}" type="parTrans" cxnId="{DBD7A107-0076-4867-A87E-7C4965345EF9}">
      <dgm:prSet/>
      <dgm:spPr/>
      <dgm:t>
        <a:bodyPr/>
        <a:lstStyle/>
        <a:p>
          <a:endParaRPr lang="en-US"/>
        </a:p>
      </dgm:t>
    </dgm:pt>
    <dgm:pt modelId="{46EB90D6-39FF-4D50-B873-47817BCC0134}" type="sibTrans" cxnId="{DBD7A107-0076-4867-A87E-7C4965345EF9}">
      <dgm:prSet/>
      <dgm:spPr/>
      <dgm:t>
        <a:bodyPr/>
        <a:lstStyle/>
        <a:p>
          <a:endParaRPr lang="en-US"/>
        </a:p>
      </dgm:t>
    </dgm:pt>
    <dgm:pt modelId="{13CA3184-61F5-43D5-BFC1-5FBDA283001B}">
      <dgm:prSet/>
      <dgm:spPr/>
      <dgm:t>
        <a:bodyPr/>
        <a:lstStyle/>
        <a:p>
          <a:r>
            <a:rPr lang="fr-FR"/>
            <a:t>Accessibilité des technologies avancées</a:t>
          </a:r>
          <a:endParaRPr lang="en-US"/>
        </a:p>
      </dgm:t>
    </dgm:pt>
    <dgm:pt modelId="{9E45F47B-B55B-4AD2-A618-9F016A11C527}" type="parTrans" cxnId="{81F791B5-3E88-4F02-999A-F90539C3E156}">
      <dgm:prSet/>
      <dgm:spPr/>
      <dgm:t>
        <a:bodyPr/>
        <a:lstStyle/>
        <a:p>
          <a:endParaRPr lang="en-US"/>
        </a:p>
      </dgm:t>
    </dgm:pt>
    <dgm:pt modelId="{F7B6BF4B-E27A-4FBC-9B29-0BE5C0437C88}" type="sibTrans" cxnId="{81F791B5-3E88-4F02-999A-F90539C3E156}">
      <dgm:prSet/>
      <dgm:spPr/>
      <dgm:t>
        <a:bodyPr/>
        <a:lstStyle/>
        <a:p>
          <a:endParaRPr lang="en-US"/>
        </a:p>
      </dgm:t>
    </dgm:pt>
    <dgm:pt modelId="{CC0830E9-D1E6-4EBF-8B85-B48A7AAF0443}" type="pres">
      <dgm:prSet presAssocID="{B751C833-0756-4055-9E22-618E75344C1E}" presName="linear" presStyleCnt="0">
        <dgm:presLayoutVars>
          <dgm:animLvl val="lvl"/>
          <dgm:resizeHandles val="exact"/>
        </dgm:presLayoutVars>
      </dgm:prSet>
      <dgm:spPr/>
    </dgm:pt>
    <dgm:pt modelId="{B96D1ECE-EDD0-425F-B1B9-3C47DA5215C8}" type="pres">
      <dgm:prSet presAssocID="{A4D3FD18-C9AF-4865-8E6E-BF48E645A34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08590C8-CA7C-4C93-96F9-42EF9B2B70ED}" type="pres">
      <dgm:prSet presAssocID="{398D55C2-E49C-47DA-99B2-38BDE3A7B160}" presName="spacer" presStyleCnt="0"/>
      <dgm:spPr/>
    </dgm:pt>
    <dgm:pt modelId="{D11889F1-8AA6-4F27-87DC-539DA07B5316}" type="pres">
      <dgm:prSet presAssocID="{6B655610-72C1-43BA-B137-3BEDE372018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89F8864-F028-449E-89DD-4750128D9A94}" type="pres">
      <dgm:prSet presAssocID="{3D4F0DCB-6503-4A57-9C7C-36E06BA7285D}" presName="spacer" presStyleCnt="0"/>
      <dgm:spPr/>
    </dgm:pt>
    <dgm:pt modelId="{A8C352B8-D261-4898-8EBD-EC33427ACD14}" type="pres">
      <dgm:prSet presAssocID="{AFF1DFFA-472E-4742-B3E3-8163B4DBFA9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5660642-6B64-4A27-8CDA-FD2CD8D7A849}" type="pres">
      <dgm:prSet presAssocID="{CF4F76DD-4C4C-40AE-AB55-3E99438CE071}" presName="spacer" presStyleCnt="0"/>
      <dgm:spPr/>
    </dgm:pt>
    <dgm:pt modelId="{070BB492-C7AF-426A-898E-349E13569A77}" type="pres">
      <dgm:prSet presAssocID="{2C9D2DCC-FFD4-4482-8F44-BFE6CEAF019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9F59EFE-7458-45B3-AB45-B60190753D26}" type="pres">
      <dgm:prSet presAssocID="{83830D5E-77DC-4B85-A957-128B728DFF57}" presName="spacer" presStyleCnt="0"/>
      <dgm:spPr/>
    </dgm:pt>
    <dgm:pt modelId="{65FAAAF6-E1AC-4DE3-92D7-CDF11BAF3974}" type="pres">
      <dgm:prSet presAssocID="{AFB25C33-EE6F-47B9-BAE1-8DAAF4AE588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0476B0A-3F53-44EF-966B-D4CC7BD61A73}" type="pres">
      <dgm:prSet presAssocID="{46EB90D6-39FF-4D50-B873-47817BCC0134}" presName="spacer" presStyleCnt="0"/>
      <dgm:spPr/>
    </dgm:pt>
    <dgm:pt modelId="{4C0614C8-6ACD-4323-8D39-31711265A954}" type="pres">
      <dgm:prSet presAssocID="{13CA3184-61F5-43D5-BFC1-5FBDA283001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BD7A107-0076-4867-A87E-7C4965345EF9}" srcId="{B751C833-0756-4055-9E22-618E75344C1E}" destId="{AFB25C33-EE6F-47B9-BAE1-8DAAF4AE5889}" srcOrd="4" destOrd="0" parTransId="{4CCCD1EB-FF1A-4F55-B479-376C655B0CDC}" sibTransId="{46EB90D6-39FF-4D50-B873-47817BCC0134}"/>
    <dgm:cxn modelId="{C5629E2B-811C-4F2F-A2CC-84342A83F4D5}" type="presOf" srcId="{6B655610-72C1-43BA-B137-3BEDE372018C}" destId="{D11889F1-8AA6-4F27-87DC-539DA07B5316}" srcOrd="0" destOrd="0" presId="urn:microsoft.com/office/officeart/2005/8/layout/vList2"/>
    <dgm:cxn modelId="{EF58F930-5427-45FA-9C24-AD2CE063531B}" type="presOf" srcId="{13CA3184-61F5-43D5-BFC1-5FBDA283001B}" destId="{4C0614C8-6ACD-4323-8D39-31711265A954}" srcOrd="0" destOrd="0" presId="urn:microsoft.com/office/officeart/2005/8/layout/vList2"/>
    <dgm:cxn modelId="{250C5471-3C47-440E-813D-9A12B5305112}" srcId="{B751C833-0756-4055-9E22-618E75344C1E}" destId="{A4D3FD18-C9AF-4865-8E6E-BF48E645A340}" srcOrd="0" destOrd="0" parTransId="{C6E5B05F-FCAA-4E56-A67C-EE2E2FA6A0FB}" sibTransId="{398D55C2-E49C-47DA-99B2-38BDE3A7B160}"/>
    <dgm:cxn modelId="{E119248D-7FF7-45F4-89B4-90DB8AE02C95}" srcId="{B751C833-0756-4055-9E22-618E75344C1E}" destId="{6B655610-72C1-43BA-B137-3BEDE372018C}" srcOrd="1" destOrd="0" parTransId="{8A125CC2-1541-4E80-9BB5-6D3224C75B22}" sibTransId="{3D4F0DCB-6503-4A57-9C7C-36E06BA7285D}"/>
    <dgm:cxn modelId="{B7BC4BAA-06B3-4D49-889D-3D77D25380C8}" type="presOf" srcId="{AFB25C33-EE6F-47B9-BAE1-8DAAF4AE5889}" destId="{65FAAAF6-E1AC-4DE3-92D7-CDF11BAF3974}" srcOrd="0" destOrd="0" presId="urn:microsoft.com/office/officeart/2005/8/layout/vList2"/>
    <dgm:cxn modelId="{6905E5B4-82F3-4D43-A858-A16512640CEA}" type="presOf" srcId="{AFF1DFFA-472E-4742-B3E3-8163B4DBFA93}" destId="{A8C352B8-D261-4898-8EBD-EC33427ACD14}" srcOrd="0" destOrd="0" presId="urn:microsoft.com/office/officeart/2005/8/layout/vList2"/>
    <dgm:cxn modelId="{9D2289B5-7E87-4321-9A8F-A72BA5CF6AEB}" srcId="{B751C833-0756-4055-9E22-618E75344C1E}" destId="{AFF1DFFA-472E-4742-B3E3-8163B4DBFA93}" srcOrd="2" destOrd="0" parTransId="{DEB581DE-C867-4492-8B4C-2E73BDBDAE1C}" sibTransId="{CF4F76DD-4C4C-40AE-AB55-3E99438CE071}"/>
    <dgm:cxn modelId="{81F791B5-3E88-4F02-999A-F90539C3E156}" srcId="{B751C833-0756-4055-9E22-618E75344C1E}" destId="{13CA3184-61F5-43D5-BFC1-5FBDA283001B}" srcOrd="5" destOrd="0" parTransId="{9E45F47B-B55B-4AD2-A618-9F016A11C527}" sibTransId="{F7B6BF4B-E27A-4FBC-9B29-0BE5C0437C88}"/>
    <dgm:cxn modelId="{B8BC5AB9-9B48-4E03-A732-4C5F507A3BD0}" type="presOf" srcId="{A4D3FD18-C9AF-4865-8E6E-BF48E645A340}" destId="{B96D1ECE-EDD0-425F-B1B9-3C47DA5215C8}" srcOrd="0" destOrd="0" presId="urn:microsoft.com/office/officeart/2005/8/layout/vList2"/>
    <dgm:cxn modelId="{74ADE6D7-29A4-436B-B6F0-824AAD3CC193}" type="presOf" srcId="{B751C833-0756-4055-9E22-618E75344C1E}" destId="{CC0830E9-D1E6-4EBF-8B85-B48A7AAF0443}" srcOrd="0" destOrd="0" presId="urn:microsoft.com/office/officeart/2005/8/layout/vList2"/>
    <dgm:cxn modelId="{0316EDEF-DBD1-4335-AA20-E2441409C2DA}" type="presOf" srcId="{2C9D2DCC-FFD4-4482-8F44-BFE6CEAF019B}" destId="{070BB492-C7AF-426A-898E-349E13569A77}" srcOrd="0" destOrd="0" presId="urn:microsoft.com/office/officeart/2005/8/layout/vList2"/>
    <dgm:cxn modelId="{02CEB9F4-11EE-4D66-96CC-5EE6A0931C4A}" srcId="{B751C833-0756-4055-9E22-618E75344C1E}" destId="{2C9D2DCC-FFD4-4482-8F44-BFE6CEAF019B}" srcOrd="3" destOrd="0" parTransId="{ABAE15D2-865F-4577-8113-8136921C3D53}" sibTransId="{83830D5E-77DC-4B85-A957-128B728DFF57}"/>
    <dgm:cxn modelId="{C9B64887-9EC7-4389-A45B-3555A2598855}" type="presParOf" srcId="{CC0830E9-D1E6-4EBF-8B85-B48A7AAF0443}" destId="{B96D1ECE-EDD0-425F-B1B9-3C47DA5215C8}" srcOrd="0" destOrd="0" presId="urn:microsoft.com/office/officeart/2005/8/layout/vList2"/>
    <dgm:cxn modelId="{CE642AAF-240E-4E4E-96CE-CA57E1005CA1}" type="presParOf" srcId="{CC0830E9-D1E6-4EBF-8B85-B48A7AAF0443}" destId="{608590C8-CA7C-4C93-96F9-42EF9B2B70ED}" srcOrd="1" destOrd="0" presId="urn:microsoft.com/office/officeart/2005/8/layout/vList2"/>
    <dgm:cxn modelId="{B9CB4F43-89A0-49F4-A923-AC7C58F91BDF}" type="presParOf" srcId="{CC0830E9-D1E6-4EBF-8B85-B48A7AAF0443}" destId="{D11889F1-8AA6-4F27-87DC-539DA07B5316}" srcOrd="2" destOrd="0" presId="urn:microsoft.com/office/officeart/2005/8/layout/vList2"/>
    <dgm:cxn modelId="{2803F376-728F-42FB-9EEA-E75B814D254C}" type="presParOf" srcId="{CC0830E9-D1E6-4EBF-8B85-B48A7AAF0443}" destId="{889F8864-F028-449E-89DD-4750128D9A94}" srcOrd="3" destOrd="0" presId="urn:microsoft.com/office/officeart/2005/8/layout/vList2"/>
    <dgm:cxn modelId="{B87DD4C6-90A2-4571-AAF8-AEF71DB20520}" type="presParOf" srcId="{CC0830E9-D1E6-4EBF-8B85-B48A7AAF0443}" destId="{A8C352B8-D261-4898-8EBD-EC33427ACD14}" srcOrd="4" destOrd="0" presId="urn:microsoft.com/office/officeart/2005/8/layout/vList2"/>
    <dgm:cxn modelId="{48E8E7DB-2F12-4D09-9CB0-FB2CF63BA16E}" type="presParOf" srcId="{CC0830E9-D1E6-4EBF-8B85-B48A7AAF0443}" destId="{85660642-6B64-4A27-8CDA-FD2CD8D7A849}" srcOrd="5" destOrd="0" presId="urn:microsoft.com/office/officeart/2005/8/layout/vList2"/>
    <dgm:cxn modelId="{4174E5D2-DCAE-435F-A287-7D54882B60D2}" type="presParOf" srcId="{CC0830E9-D1E6-4EBF-8B85-B48A7AAF0443}" destId="{070BB492-C7AF-426A-898E-349E13569A77}" srcOrd="6" destOrd="0" presId="urn:microsoft.com/office/officeart/2005/8/layout/vList2"/>
    <dgm:cxn modelId="{CD08A91A-DBF8-428F-9F08-6C32AA140359}" type="presParOf" srcId="{CC0830E9-D1E6-4EBF-8B85-B48A7AAF0443}" destId="{89F59EFE-7458-45B3-AB45-B60190753D26}" srcOrd="7" destOrd="0" presId="urn:microsoft.com/office/officeart/2005/8/layout/vList2"/>
    <dgm:cxn modelId="{B98D9D27-A1D0-4959-A9EA-748CDB1E4434}" type="presParOf" srcId="{CC0830E9-D1E6-4EBF-8B85-B48A7AAF0443}" destId="{65FAAAF6-E1AC-4DE3-92D7-CDF11BAF3974}" srcOrd="8" destOrd="0" presId="urn:microsoft.com/office/officeart/2005/8/layout/vList2"/>
    <dgm:cxn modelId="{740BA4D8-00DD-4003-A19B-B524FCD69E25}" type="presParOf" srcId="{CC0830E9-D1E6-4EBF-8B85-B48A7AAF0443}" destId="{B0476B0A-3F53-44EF-966B-D4CC7BD61A73}" srcOrd="9" destOrd="0" presId="urn:microsoft.com/office/officeart/2005/8/layout/vList2"/>
    <dgm:cxn modelId="{E49576EA-A66B-4BA3-85A3-2D3730EAFA63}" type="presParOf" srcId="{CC0830E9-D1E6-4EBF-8B85-B48A7AAF0443}" destId="{4C0614C8-6ACD-4323-8D39-31711265A95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ADA34D-7BAA-4C8F-BB18-A0856E0C22D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4F84D0E-F806-4278-95F6-5EE205A04854}">
      <dgm:prSet/>
      <dgm:spPr/>
      <dgm:t>
        <a:bodyPr/>
        <a:lstStyle/>
        <a:p>
          <a:pPr>
            <a:defRPr cap="all"/>
          </a:pPr>
          <a:r>
            <a:rPr lang="fr-FR"/>
            <a:t>Nouvelles réglementations nécessaires</a:t>
          </a:r>
          <a:endParaRPr lang="en-US"/>
        </a:p>
      </dgm:t>
    </dgm:pt>
    <dgm:pt modelId="{6041C361-3F42-4253-86A5-0DBED069A33E}" type="parTrans" cxnId="{5E0C6452-9E99-4798-9087-0686DA3ABCD2}">
      <dgm:prSet/>
      <dgm:spPr/>
      <dgm:t>
        <a:bodyPr/>
        <a:lstStyle/>
        <a:p>
          <a:endParaRPr lang="en-US"/>
        </a:p>
      </dgm:t>
    </dgm:pt>
    <dgm:pt modelId="{F739C2A3-FB35-400D-A76A-A9A546BB2D6A}" type="sibTrans" cxnId="{5E0C6452-9E99-4798-9087-0686DA3ABCD2}">
      <dgm:prSet/>
      <dgm:spPr/>
      <dgm:t>
        <a:bodyPr/>
        <a:lstStyle/>
        <a:p>
          <a:endParaRPr lang="en-US"/>
        </a:p>
      </dgm:t>
    </dgm:pt>
    <dgm:pt modelId="{4F9B276E-7247-4BFE-9267-6D1911608EB8}">
      <dgm:prSet/>
      <dgm:spPr/>
      <dgm:t>
        <a:bodyPr/>
        <a:lstStyle/>
        <a:p>
          <a:pPr>
            <a:defRPr cap="all"/>
          </a:pPr>
          <a:r>
            <a:rPr lang="fr-FR"/>
            <a:t>Sécurité des réseaux pour prévenir les cyberattaques</a:t>
          </a:r>
          <a:endParaRPr lang="en-US"/>
        </a:p>
      </dgm:t>
    </dgm:pt>
    <dgm:pt modelId="{E2D247AB-51C7-4583-90C2-94410437E44A}" type="parTrans" cxnId="{025977FF-7C69-490B-93EB-3BED2E22C32F}">
      <dgm:prSet/>
      <dgm:spPr/>
      <dgm:t>
        <a:bodyPr/>
        <a:lstStyle/>
        <a:p>
          <a:endParaRPr lang="en-US"/>
        </a:p>
      </dgm:t>
    </dgm:pt>
    <dgm:pt modelId="{47C40379-17A0-4BFD-8027-01F1D184198B}" type="sibTrans" cxnId="{025977FF-7C69-490B-93EB-3BED2E22C32F}">
      <dgm:prSet/>
      <dgm:spPr/>
      <dgm:t>
        <a:bodyPr/>
        <a:lstStyle/>
        <a:p>
          <a:endParaRPr lang="en-US"/>
        </a:p>
      </dgm:t>
    </dgm:pt>
    <dgm:pt modelId="{83D83615-8786-47AE-8852-9AE290D95733}">
      <dgm:prSet/>
      <dgm:spPr/>
      <dgm:t>
        <a:bodyPr/>
        <a:lstStyle/>
        <a:p>
          <a:pPr>
            <a:defRPr cap="all"/>
          </a:pPr>
          <a:r>
            <a:rPr lang="fr-FR"/>
            <a:t>Compatibilité avec les infrastructures existantes</a:t>
          </a:r>
          <a:endParaRPr lang="en-US"/>
        </a:p>
      </dgm:t>
    </dgm:pt>
    <dgm:pt modelId="{2EBFC27C-E520-4E67-BFB4-5400C32CBEB0}" type="parTrans" cxnId="{25AD8E51-4181-4C32-B799-71EEB004E043}">
      <dgm:prSet/>
      <dgm:spPr/>
      <dgm:t>
        <a:bodyPr/>
        <a:lstStyle/>
        <a:p>
          <a:endParaRPr lang="en-US"/>
        </a:p>
      </dgm:t>
    </dgm:pt>
    <dgm:pt modelId="{50AF1000-8C4F-4C72-B83E-A9D60D9EC06E}" type="sibTrans" cxnId="{25AD8E51-4181-4C32-B799-71EEB004E043}">
      <dgm:prSet/>
      <dgm:spPr/>
      <dgm:t>
        <a:bodyPr/>
        <a:lstStyle/>
        <a:p>
          <a:endParaRPr lang="en-US"/>
        </a:p>
      </dgm:t>
    </dgm:pt>
    <dgm:pt modelId="{BA5F4F28-DD8C-42BE-BE62-38C395CDC895}" type="pres">
      <dgm:prSet presAssocID="{91ADA34D-7BAA-4C8F-BB18-A0856E0C22D4}" presName="root" presStyleCnt="0">
        <dgm:presLayoutVars>
          <dgm:dir/>
          <dgm:resizeHandles val="exact"/>
        </dgm:presLayoutVars>
      </dgm:prSet>
      <dgm:spPr/>
    </dgm:pt>
    <dgm:pt modelId="{E0E7084D-27A0-4062-8107-A1F823D207E2}" type="pres">
      <dgm:prSet presAssocID="{B4F84D0E-F806-4278-95F6-5EE205A04854}" presName="compNode" presStyleCnt="0"/>
      <dgm:spPr/>
    </dgm:pt>
    <dgm:pt modelId="{1B8EA674-D3A0-4C49-B472-BF9C82124C99}" type="pres">
      <dgm:prSet presAssocID="{B4F84D0E-F806-4278-95F6-5EE205A04854}" presName="iconBgRect" presStyleLbl="bgShp" presStyleIdx="0" presStyleCnt="3"/>
      <dgm:spPr/>
    </dgm:pt>
    <dgm:pt modelId="{E1FD2A0F-B248-4DEC-AEF4-F6460F5ECA4B}" type="pres">
      <dgm:prSet presAssocID="{B4F84D0E-F806-4278-95F6-5EE205A0485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urnal"/>
        </a:ext>
      </dgm:extLst>
    </dgm:pt>
    <dgm:pt modelId="{7C2B1C5B-3783-4F3B-80EE-D8288AFEF699}" type="pres">
      <dgm:prSet presAssocID="{B4F84D0E-F806-4278-95F6-5EE205A04854}" presName="spaceRect" presStyleCnt="0"/>
      <dgm:spPr/>
    </dgm:pt>
    <dgm:pt modelId="{A5F0D42D-A59E-4B2D-88C6-6A96D43320DD}" type="pres">
      <dgm:prSet presAssocID="{B4F84D0E-F806-4278-95F6-5EE205A04854}" presName="textRect" presStyleLbl="revTx" presStyleIdx="0" presStyleCnt="3">
        <dgm:presLayoutVars>
          <dgm:chMax val="1"/>
          <dgm:chPref val="1"/>
        </dgm:presLayoutVars>
      </dgm:prSet>
      <dgm:spPr/>
    </dgm:pt>
    <dgm:pt modelId="{E80ECB64-60F2-4D1D-9992-879FB271EAFD}" type="pres">
      <dgm:prSet presAssocID="{F739C2A3-FB35-400D-A76A-A9A546BB2D6A}" presName="sibTrans" presStyleCnt="0"/>
      <dgm:spPr/>
    </dgm:pt>
    <dgm:pt modelId="{3C0853DA-DDA1-4C69-82AE-D3F89714C66E}" type="pres">
      <dgm:prSet presAssocID="{4F9B276E-7247-4BFE-9267-6D1911608EB8}" presName="compNode" presStyleCnt="0"/>
      <dgm:spPr/>
    </dgm:pt>
    <dgm:pt modelId="{2ABC636F-87DC-4AB8-AEB0-706A627B3FD5}" type="pres">
      <dgm:prSet presAssocID="{4F9B276E-7247-4BFE-9267-6D1911608EB8}" presName="iconBgRect" presStyleLbl="bgShp" presStyleIdx="1" presStyleCnt="3"/>
      <dgm:spPr/>
    </dgm:pt>
    <dgm:pt modelId="{0B2B0A55-01D4-425C-AEA9-DB1BCA6A4DF2}" type="pres">
      <dgm:prSet presAssocID="{4F9B276E-7247-4BFE-9267-6D1911608E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6104A5A4-CFEA-474D-B17E-0A52745FB1D9}" type="pres">
      <dgm:prSet presAssocID="{4F9B276E-7247-4BFE-9267-6D1911608EB8}" presName="spaceRect" presStyleCnt="0"/>
      <dgm:spPr/>
    </dgm:pt>
    <dgm:pt modelId="{2F68772F-E937-4309-9AA0-EBF3234944A0}" type="pres">
      <dgm:prSet presAssocID="{4F9B276E-7247-4BFE-9267-6D1911608EB8}" presName="textRect" presStyleLbl="revTx" presStyleIdx="1" presStyleCnt="3">
        <dgm:presLayoutVars>
          <dgm:chMax val="1"/>
          <dgm:chPref val="1"/>
        </dgm:presLayoutVars>
      </dgm:prSet>
      <dgm:spPr/>
    </dgm:pt>
    <dgm:pt modelId="{965A60BB-B059-474E-9575-C0C36C8FD994}" type="pres">
      <dgm:prSet presAssocID="{47C40379-17A0-4BFD-8027-01F1D184198B}" presName="sibTrans" presStyleCnt="0"/>
      <dgm:spPr/>
    </dgm:pt>
    <dgm:pt modelId="{62BD31CA-E404-4BC2-831C-16B5176291DB}" type="pres">
      <dgm:prSet presAssocID="{83D83615-8786-47AE-8852-9AE290D95733}" presName="compNode" presStyleCnt="0"/>
      <dgm:spPr/>
    </dgm:pt>
    <dgm:pt modelId="{3CFF05FF-0856-44F1-B0AF-A9F4C076201A}" type="pres">
      <dgm:prSet presAssocID="{83D83615-8786-47AE-8852-9AE290D95733}" presName="iconBgRect" presStyleLbl="bgShp" presStyleIdx="2" presStyleCnt="3"/>
      <dgm:spPr/>
    </dgm:pt>
    <dgm:pt modelId="{BCDC0C6B-D633-4B91-B40A-6606890C5758}" type="pres">
      <dgm:prSet presAssocID="{83D83615-8786-47AE-8852-9AE290D9573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040044F9-108B-4D23-82F5-3486249095A4}" type="pres">
      <dgm:prSet presAssocID="{83D83615-8786-47AE-8852-9AE290D95733}" presName="spaceRect" presStyleCnt="0"/>
      <dgm:spPr/>
    </dgm:pt>
    <dgm:pt modelId="{9BF64686-C03F-4E3C-8D85-92C8EF8E2A4D}" type="pres">
      <dgm:prSet presAssocID="{83D83615-8786-47AE-8852-9AE290D9573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84DC219-5829-4774-82B1-301A07581868}" type="presOf" srcId="{B4F84D0E-F806-4278-95F6-5EE205A04854}" destId="{A5F0D42D-A59E-4B2D-88C6-6A96D43320DD}" srcOrd="0" destOrd="0" presId="urn:microsoft.com/office/officeart/2018/5/layout/IconCircleLabelList"/>
    <dgm:cxn modelId="{149BF260-DB9E-46F6-81EA-C660CE020E3E}" type="presOf" srcId="{91ADA34D-7BAA-4C8F-BB18-A0856E0C22D4}" destId="{BA5F4F28-DD8C-42BE-BE62-38C395CDC895}" srcOrd="0" destOrd="0" presId="urn:microsoft.com/office/officeart/2018/5/layout/IconCircleLabelList"/>
    <dgm:cxn modelId="{25AD8E51-4181-4C32-B799-71EEB004E043}" srcId="{91ADA34D-7BAA-4C8F-BB18-A0856E0C22D4}" destId="{83D83615-8786-47AE-8852-9AE290D95733}" srcOrd="2" destOrd="0" parTransId="{2EBFC27C-E520-4E67-BFB4-5400C32CBEB0}" sibTransId="{50AF1000-8C4F-4C72-B83E-A9D60D9EC06E}"/>
    <dgm:cxn modelId="{5E0C6452-9E99-4798-9087-0686DA3ABCD2}" srcId="{91ADA34D-7BAA-4C8F-BB18-A0856E0C22D4}" destId="{B4F84D0E-F806-4278-95F6-5EE205A04854}" srcOrd="0" destOrd="0" parTransId="{6041C361-3F42-4253-86A5-0DBED069A33E}" sibTransId="{F739C2A3-FB35-400D-A76A-A9A546BB2D6A}"/>
    <dgm:cxn modelId="{74E9BCA2-94DF-4943-AE6A-4FC6741B3605}" type="presOf" srcId="{83D83615-8786-47AE-8852-9AE290D95733}" destId="{9BF64686-C03F-4E3C-8D85-92C8EF8E2A4D}" srcOrd="0" destOrd="0" presId="urn:microsoft.com/office/officeart/2018/5/layout/IconCircleLabelList"/>
    <dgm:cxn modelId="{D3457AC3-542A-4359-9F51-34704D66EB02}" type="presOf" srcId="{4F9B276E-7247-4BFE-9267-6D1911608EB8}" destId="{2F68772F-E937-4309-9AA0-EBF3234944A0}" srcOrd="0" destOrd="0" presId="urn:microsoft.com/office/officeart/2018/5/layout/IconCircleLabelList"/>
    <dgm:cxn modelId="{025977FF-7C69-490B-93EB-3BED2E22C32F}" srcId="{91ADA34D-7BAA-4C8F-BB18-A0856E0C22D4}" destId="{4F9B276E-7247-4BFE-9267-6D1911608EB8}" srcOrd="1" destOrd="0" parTransId="{E2D247AB-51C7-4583-90C2-94410437E44A}" sibTransId="{47C40379-17A0-4BFD-8027-01F1D184198B}"/>
    <dgm:cxn modelId="{723F32AF-E686-40D4-8CC2-BC74356B9A31}" type="presParOf" srcId="{BA5F4F28-DD8C-42BE-BE62-38C395CDC895}" destId="{E0E7084D-27A0-4062-8107-A1F823D207E2}" srcOrd="0" destOrd="0" presId="urn:microsoft.com/office/officeart/2018/5/layout/IconCircleLabelList"/>
    <dgm:cxn modelId="{1AACD28D-A343-4D53-85C4-F9163472DE73}" type="presParOf" srcId="{E0E7084D-27A0-4062-8107-A1F823D207E2}" destId="{1B8EA674-D3A0-4C49-B472-BF9C82124C99}" srcOrd="0" destOrd="0" presId="urn:microsoft.com/office/officeart/2018/5/layout/IconCircleLabelList"/>
    <dgm:cxn modelId="{B063578B-C8C9-4730-A714-A219B975ACEF}" type="presParOf" srcId="{E0E7084D-27A0-4062-8107-A1F823D207E2}" destId="{E1FD2A0F-B248-4DEC-AEF4-F6460F5ECA4B}" srcOrd="1" destOrd="0" presId="urn:microsoft.com/office/officeart/2018/5/layout/IconCircleLabelList"/>
    <dgm:cxn modelId="{541FD7FD-1062-4CE1-B4A7-8CF3E7D3B7A0}" type="presParOf" srcId="{E0E7084D-27A0-4062-8107-A1F823D207E2}" destId="{7C2B1C5B-3783-4F3B-80EE-D8288AFEF699}" srcOrd="2" destOrd="0" presId="urn:microsoft.com/office/officeart/2018/5/layout/IconCircleLabelList"/>
    <dgm:cxn modelId="{3E53A7D8-660C-4057-B181-1A3BBB8208F2}" type="presParOf" srcId="{E0E7084D-27A0-4062-8107-A1F823D207E2}" destId="{A5F0D42D-A59E-4B2D-88C6-6A96D43320DD}" srcOrd="3" destOrd="0" presId="urn:microsoft.com/office/officeart/2018/5/layout/IconCircleLabelList"/>
    <dgm:cxn modelId="{D891BA17-AA35-48A3-B46C-F4F2874D11E4}" type="presParOf" srcId="{BA5F4F28-DD8C-42BE-BE62-38C395CDC895}" destId="{E80ECB64-60F2-4D1D-9992-879FB271EAFD}" srcOrd="1" destOrd="0" presId="urn:microsoft.com/office/officeart/2018/5/layout/IconCircleLabelList"/>
    <dgm:cxn modelId="{CCF163E1-22D0-42EA-B810-729DAADD746E}" type="presParOf" srcId="{BA5F4F28-DD8C-42BE-BE62-38C395CDC895}" destId="{3C0853DA-DDA1-4C69-82AE-D3F89714C66E}" srcOrd="2" destOrd="0" presId="urn:microsoft.com/office/officeart/2018/5/layout/IconCircleLabelList"/>
    <dgm:cxn modelId="{794AADF2-EA4E-4BAB-886E-64FF6D2ADE4B}" type="presParOf" srcId="{3C0853DA-DDA1-4C69-82AE-D3F89714C66E}" destId="{2ABC636F-87DC-4AB8-AEB0-706A627B3FD5}" srcOrd="0" destOrd="0" presId="urn:microsoft.com/office/officeart/2018/5/layout/IconCircleLabelList"/>
    <dgm:cxn modelId="{19949C30-78B0-47BE-8DFE-ABCC0D774870}" type="presParOf" srcId="{3C0853DA-DDA1-4C69-82AE-D3F89714C66E}" destId="{0B2B0A55-01D4-425C-AEA9-DB1BCA6A4DF2}" srcOrd="1" destOrd="0" presId="urn:microsoft.com/office/officeart/2018/5/layout/IconCircleLabelList"/>
    <dgm:cxn modelId="{3D562C82-6E43-4F44-949A-623F4D08FB7D}" type="presParOf" srcId="{3C0853DA-DDA1-4C69-82AE-D3F89714C66E}" destId="{6104A5A4-CFEA-474D-B17E-0A52745FB1D9}" srcOrd="2" destOrd="0" presId="urn:microsoft.com/office/officeart/2018/5/layout/IconCircleLabelList"/>
    <dgm:cxn modelId="{5475A8CC-608D-4E2A-8320-000C0141B185}" type="presParOf" srcId="{3C0853DA-DDA1-4C69-82AE-D3F89714C66E}" destId="{2F68772F-E937-4309-9AA0-EBF3234944A0}" srcOrd="3" destOrd="0" presId="urn:microsoft.com/office/officeart/2018/5/layout/IconCircleLabelList"/>
    <dgm:cxn modelId="{3B02012C-FFA4-4464-8760-E1EBE82EA291}" type="presParOf" srcId="{BA5F4F28-DD8C-42BE-BE62-38C395CDC895}" destId="{965A60BB-B059-474E-9575-C0C36C8FD994}" srcOrd="3" destOrd="0" presId="urn:microsoft.com/office/officeart/2018/5/layout/IconCircleLabelList"/>
    <dgm:cxn modelId="{9DC2373B-AA41-4067-ACF5-4A36B4FC8FFC}" type="presParOf" srcId="{BA5F4F28-DD8C-42BE-BE62-38C395CDC895}" destId="{62BD31CA-E404-4BC2-831C-16B5176291DB}" srcOrd="4" destOrd="0" presId="urn:microsoft.com/office/officeart/2018/5/layout/IconCircleLabelList"/>
    <dgm:cxn modelId="{3A21CE44-F184-46AB-9151-359FAB265EB1}" type="presParOf" srcId="{62BD31CA-E404-4BC2-831C-16B5176291DB}" destId="{3CFF05FF-0856-44F1-B0AF-A9F4C076201A}" srcOrd="0" destOrd="0" presId="urn:microsoft.com/office/officeart/2018/5/layout/IconCircleLabelList"/>
    <dgm:cxn modelId="{A0D0D8F9-8E5E-4538-81A8-0EFEA9F6BB18}" type="presParOf" srcId="{62BD31CA-E404-4BC2-831C-16B5176291DB}" destId="{BCDC0C6B-D633-4B91-B40A-6606890C5758}" srcOrd="1" destOrd="0" presId="urn:microsoft.com/office/officeart/2018/5/layout/IconCircleLabelList"/>
    <dgm:cxn modelId="{B41A74B9-A3C2-4638-A22E-232E289D9E08}" type="presParOf" srcId="{62BD31CA-E404-4BC2-831C-16B5176291DB}" destId="{040044F9-108B-4D23-82F5-3486249095A4}" srcOrd="2" destOrd="0" presId="urn:microsoft.com/office/officeart/2018/5/layout/IconCircleLabelList"/>
    <dgm:cxn modelId="{AEEB577D-BF44-4E28-A54E-865AB11304A1}" type="presParOf" srcId="{62BD31CA-E404-4BC2-831C-16B5176291DB}" destId="{9BF64686-C03F-4E3C-8D85-92C8EF8E2A4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811267-D642-41D8-8E8B-70755288889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07557C7-8694-4B9B-A7D4-0AAE82D90BE1}">
      <dgm:prSet/>
      <dgm:spPr/>
      <dgm:t>
        <a:bodyPr/>
        <a:lstStyle/>
        <a:p>
          <a:pPr>
            <a:defRPr cap="all"/>
          </a:pPr>
          <a:r>
            <a:rPr lang="fr-FR"/>
            <a:t>Innovations futures : communication quantique, réseaux neuronaux artificiels</a:t>
          </a:r>
          <a:endParaRPr lang="en-US"/>
        </a:p>
      </dgm:t>
    </dgm:pt>
    <dgm:pt modelId="{724DF166-81CF-468D-B8F8-AAA60DDB2D8C}" type="parTrans" cxnId="{719A204C-62D9-45FD-A9D1-2C15548FFFA3}">
      <dgm:prSet/>
      <dgm:spPr/>
      <dgm:t>
        <a:bodyPr/>
        <a:lstStyle/>
        <a:p>
          <a:endParaRPr lang="en-US"/>
        </a:p>
      </dgm:t>
    </dgm:pt>
    <dgm:pt modelId="{A1761121-17AD-444A-9717-0A3A8CB70FB6}" type="sibTrans" cxnId="{719A204C-62D9-45FD-A9D1-2C15548FFFA3}">
      <dgm:prSet/>
      <dgm:spPr/>
      <dgm:t>
        <a:bodyPr/>
        <a:lstStyle/>
        <a:p>
          <a:endParaRPr lang="en-US"/>
        </a:p>
      </dgm:t>
    </dgm:pt>
    <dgm:pt modelId="{1E5EFED9-4643-44D1-9029-47F5A068FA80}">
      <dgm:prSet/>
      <dgm:spPr/>
      <dgm:t>
        <a:bodyPr/>
        <a:lstStyle/>
        <a:p>
          <a:pPr>
            <a:defRPr cap="all"/>
          </a:pPr>
          <a:r>
            <a:rPr lang="fr-FR"/>
            <a:t>Interfaces cerveau-ordinateur</a:t>
          </a:r>
          <a:endParaRPr lang="en-US"/>
        </a:p>
      </dgm:t>
    </dgm:pt>
    <dgm:pt modelId="{6016CD22-A85E-4B33-838A-490FD23A61A9}" type="parTrans" cxnId="{648DA4A4-12C1-49EF-AB13-E92996D2450A}">
      <dgm:prSet/>
      <dgm:spPr/>
      <dgm:t>
        <a:bodyPr/>
        <a:lstStyle/>
        <a:p>
          <a:endParaRPr lang="en-US"/>
        </a:p>
      </dgm:t>
    </dgm:pt>
    <dgm:pt modelId="{9B960DF7-671B-44A5-8129-3CC9E224E94C}" type="sibTrans" cxnId="{648DA4A4-12C1-49EF-AB13-E92996D2450A}">
      <dgm:prSet/>
      <dgm:spPr/>
      <dgm:t>
        <a:bodyPr/>
        <a:lstStyle/>
        <a:p>
          <a:endParaRPr lang="en-US"/>
        </a:p>
      </dgm:t>
    </dgm:pt>
    <dgm:pt modelId="{D3B1D930-8BC3-4B12-9332-E6490BE362BC}">
      <dgm:prSet/>
      <dgm:spPr/>
      <dgm:t>
        <a:bodyPr/>
        <a:lstStyle/>
        <a:p>
          <a:pPr>
            <a:defRPr cap="all"/>
          </a:pPr>
          <a:r>
            <a:rPr lang="fr-FR"/>
            <a:t>Intégration avec IA avancée, big data, edge computing</a:t>
          </a:r>
          <a:endParaRPr lang="en-US"/>
        </a:p>
      </dgm:t>
    </dgm:pt>
    <dgm:pt modelId="{62CD32DA-8998-4345-9A8A-79C69885FEDE}" type="parTrans" cxnId="{18F288B0-7FCE-4A50-9706-AD97FF5B2608}">
      <dgm:prSet/>
      <dgm:spPr/>
      <dgm:t>
        <a:bodyPr/>
        <a:lstStyle/>
        <a:p>
          <a:endParaRPr lang="en-US"/>
        </a:p>
      </dgm:t>
    </dgm:pt>
    <dgm:pt modelId="{F2582051-DED9-48D6-9FD0-AA6F46A886C0}" type="sibTrans" cxnId="{18F288B0-7FCE-4A50-9706-AD97FF5B2608}">
      <dgm:prSet/>
      <dgm:spPr/>
      <dgm:t>
        <a:bodyPr/>
        <a:lstStyle/>
        <a:p>
          <a:endParaRPr lang="en-US"/>
        </a:p>
      </dgm:t>
    </dgm:pt>
    <dgm:pt modelId="{216CF219-717E-4030-8F7B-34F8A3E9AC27}" type="pres">
      <dgm:prSet presAssocID="{B0811267-D642-41D8-8E8B-707552888898}" presName="root" presStyleCnt="0">
        <dgm:presLayoutVars>
          <dgm:dir/>
          <dgm:resizeHandles val="exact"/>
        </dgm:presLayoutVars>
      </dgm:prSet>
      <dgm:spPr/>
    </dgm:pt>
    <dgm:pt modelId="{4810B4DE-693D-45CF-BA70-756199EC9D9F}" type="pres">
      <dgm:prSet presAssocID="{007557C7-8694-4B9B-A7D4-0AAE82D90BE1}" presName="compNode" presStyleCnt="0"/>
      <dgm:spPr/>
    </dgm:pt>
    <dgm:pt modelId="{B0A22833-55CD-456A-8073-7E0D4B1FDA08}" type="pres">
      <dgm:prSet presAssocID="{007557C7-8694-4B9B-A7D4-0AAE82D90BE1}" presName="iconBgRect" presStyleLbl="bgShp" presStyleIdx="0" presStyleCnt="3"/>
      <dgm:spPr/>
    </dgm:pt>
    <dgm:pt modelId="{FAF53F0E-2A4C-4BCF-92E8-44CB018AA45E}" type="pres">
      <dgm:prSet presAssocID="{007557C7-8694-4B9B-A7D4-0AAE82D90BE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e"/>
        </a:ext>
      </dgm:extLst>
    </dgm:pt>
    <dgm:pt modelId="{3C58664F-1B57-4D4D-A44B-CD6E56418353}" type="pres">
      <dgm:prSet presAssocID="{007557C7-8694-4B9B-A7D4-0AAE82D90BE1}" presName="spaceRect" presStyleCnt="0"/>
      <dgm:spPr/>
    </dgm:pt>
    <dgm:pt modelId="{DA70FD3E-D292-4012-998B-ED26129D998F}" type="pres">
      <dgm:prSet presAssocID="{007557C7-8694-4B9B-A7D4-0AAE82D90BE1}" presName="textRect" presStyleLbl="revTx" presStyleIdx="0" presStyleCnt="3">
        <dgm:presLayoutVars>
          <dgm:chMax val="1"/>
          <dgm:chPref val="1"/>
        </dgm:presLayoutVars>
      </dgm:prSet>
      <dgm:spPr/>
    </dgm:pt>
    <dgm:pt modelId="{A3D8FCBE-41A1-4056-8DAC-0B2398F27883}" type="pres">
      <dgm:prSet presAssocID="{A1761121-17AD-444A-9717-0A3A8CB70FB6}" presName="sibTrans" presStyleCnt="0"/>
      <dgm:spPr/>
    </dgm:pt>
    <dgm:pt modelId="{D49AE32E-8FB0-497B-80A1-D5BBC529A500}" type="pres">
      <dgm:prSet presAssocID="{1E5EFED9-4643-44D1-9029-47F5A068FA80}" presName="compNode" presStyleCnt="0"/>
      <dgm:spPr/>
    </dgm:pt>
    <dgm:pt modelId="{C9245019-2DF7-4965-9946-5607AE5CA576}" type="pres">
      <dgm:prSet presAssocID="{1E5EFED9-4643-44D1-9029-47F5A068FA80}" presName="iconBgRect" presStyleLbl="bgShp" presStyleIdx="1" presStyleCnt="3"/>
      <dgm:spPr/>
    </dgm:pt>
    <dgm:pt modelId="{421D445E-5013-4D87-8815-2C3C2E3BFAAC}" type="pres">
      <dgm:prSet presAssocID="{1E5EFED9-4643-44D1-9029-47F5A068FA8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B65507B1-9DD9-4AAA-98FF-4AB3AB4BE173}" type="pres">
      <dgm:prSet presAssocID="{1E5EFED9-4643-44D1-9029-47F5A068FA80}" presName="spaceRect" presStyleCnt="0"/>
      <dgm:spPr/>
    </dgm:pt>
    <dgm:pt modelId="{D12EBBAF-DAEF-4B59-B747-76F027D492A6}" type="pres">
      <dgm:prSet presAssocID="{1E5EFED9-4643-44D1-9029-47F5A068FA80}" presName="textRect" presStyleLbl="revTx" presStyleIdx="1" presStyleCnt="3">
        <dgm:presLayoutVars>
          <dgm:chMax val="1"/>
          <dgm:chPref val="1"/>
        </dgm:presLayoutVars>
      </dgm:prSet>
      <dgm:spPr/>
    </dgm:pt>
    <dgm:pt modelId="{509B1852-7D4E-4A35-BA9F-37B616C68746}" type="pres">
      <dgm:prSet presAssocID="{9B960DF7-671B-44A5-8129-3CC9E224E94C}" presName="sibTrans" presStyleCnt="0"/>
      <dgm:spPr/>
    </dgm:pt>
    <dgm:pt modelId="{C1A5AE88-E64E-4596-A687-8C85CC3D1453}" type="pres">
      <dgm:prSet presAssocID="{D3B1D930-8BC3-4B12-9332-E6490BE362BC}" presName="compNode" presStyleCnt="0"/>
      <dgm:spPr/>
    </dgm:pt>
    <dgm:pt modelId="{EAA7D2CC-E8E3-401E-8AF9-27AD628D6D28}" type="pres">
      <dgm:prSet presAssocID="{D3B1D930-8BC3-4B12-9332-E6490BE362BC}" presName="iconBgRect" presStyleLbl="bgShp" presStyleIdx="2" presStyleCnt="3"/>
      <dgm:spPr/>
    </dgm:pt>
    <dgm:pt modelId="{4C033F04-E6D7-4BE4-BE8F-6A222B9CD8B0}" type="pres">
      <dgm:prSet presAssocID="{D3B1D930-8BC3-4B12-9332-E6490BE362B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uage"/>
        </a:ext>
      </dgm:extLst>
    </dgm:pt>
    <dgm:pt modelId="{0290DA02-64D2-43BA-910E-58C02DAB0F48}" type="pres">
      <dgm:prSet presAssocID="{D3B1D930-8BC3-4B12-9332-E6490BE362BC}" presName="spaceRect" presStyleCnt="0"/>
      <dgm:spPr/>
    </dgm:pt>
    <dgm:pt modelId="{EF844584-2ADC-4A5C-A40F-346F2EC219D2}" type="pres">
      <dgm:prSet presAssocID="{D3B1D930-8BC3-4B12-9332-E6490BE362B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19A204C-62D9-45FD-A9D1-2C15548FFFA3}" srcId="{B0811267-D642-41D8-8E8B-707552888898}" destId="{007557C7-8694-4B9B-A7D4-0AAE82D90BE1}" srcOrd="0" destOrd="0" parTransId="{724DF166-81CF-468D-B8F8-AAA60DDB2D8C}" sibTransId="{A1761121-17AD-444A-9717-0A3A8CB70FB6}"/>
    <dgm:cxn modelId="{4362F352-69D3-4A1D-9935-57BEE4E58486}" type="presOf" srcId="{007557C7-8694-4B9B-A7D4-0AAE82D90BE1}" destId="{DA70FD3E-D292-4012-998B-ED26129D998F}" srcOrd="0" destOrd="0" presId="urn:microsoft.com/office/officeart/2018/5/layout/IconCircleLabelList"/>
    <dgm:cxn modelId="{9B184956-B0E8-49C5-98A9-884875AB7DC6}" type="presOf" srcId="{D3B1D930-8BC3-4B12-9332-E6490BE362BC}" destId="{EF844584-2ADC-4A5C-A40F-346F2EC219D2}" srcOrd="0" destOrd="0" presId="urn:microsoft.com/office/officeart/2018/5/layout/IconCircleLabelList"/>
    <dgm:cxn modelId="{F78DA38C-04AF-4F26-B7B2-B11CB0FAB5AE}" type="presOf" srcId="{B0811267-D642-41D8-8E8B-707552888898}" destId="{216CF219-717E-4030-8F7B-34F8A3E9AC27}" srcOrd="0" destOrd="0" presId="urn:microsoft.com/office/officeart/2018/5/layout/IconCircleLabelList"/>
    <dgm:cxn modelId="{648DA4A4-12C1-49EF-AB13-E92996D2450A}" srcId="{B0811267-D642-41D8-8E8B-707552888898}" destId="{1E5EFED9-4643-44D1-9029-47F5A068FA80}" srcOrd="1" destOrd="0" parTransId="{6016CD22-A85E-4B33-838A-490FD23A61A9}" sibTransId="{9B960DF7-671B-44A5-8129-3CC9E224E94C}"/>
    <dgm:cxn modelId="{18F288B0-7FCE-4A50-9706-AD97FF5B2608}" srcId="{B0811267-D642-41D8-8E8B-707552888898}" destId="{D3B1D930-8BC3-4B12-9332-E6490BE362BC}" srcOrd="2" destOrd="0" parTransId="{62CD32DA-8998-4345-9A8A-79C69885FEDE}" sibTransId="{F2582051-DED9-48D6-9FD0-AA6F46A886C0}"/>
    <dgm:cxn modelId="{C765A7EE-5A5B-4F0C-A083-897751515C18}" type="presOf" srcId="{1E5EFED9-4643-44D1-9029-47F5A068FA80}" destId="{D12EBBAF-DAEF-4B59-B747-76F027D492A6}" srcOrd="0" destOrd="0" presId="urn:microsoft.com/office/officeart/2018/5/layout/IconCircleLabelList"/>
    <dgm:cxn modelId="{99502F29-47E6-4485-8CDA-B853C793F957}" type="presParOf" srcId="{216CF219-717E-4030-8F7B-34F8A3E9AC27}" destId="{4810B4DE-693D-45CF-BA70-756199EC9D9F}" srcOrd="0" destOrd="0" presId="urn:microsoft.com/office/officeart/2018/5/layout/IconCircleLabelList"/>
    <dgm:cxn modelId="{C6E95BA6-9189-4764-AB17-435CC1BA7A74}" type="presParOf" srcId="{4810B4DE-693D-45CF-BA70-756199EC9D9F}" destId="{B0A22833-55CD-456A-8073-7E0D4B1FDA08}" srcOrd="0" destOrd="0" presId="urn:microsoft.com/office/officeart/2018/5/layout/IconCircleLabelList"/>
    <dgm:cxn modelId="{4B4C257D-0786-4F4D-90FB-EBC186FE52F4}" type="presParOf" srcId="{4810B4DE-693D-45CF-BA70-756199EC9D9F}" destId="{FAF53F0E-2A4C-4BCF-92E8-44CB018AA45E}" srcOrd="1" destOrd="0" presId="urn:microsoft.com/office/officeart/2018/5/layout/IconCircleLabelList"/>
    <dgm:cxn modelId="{148D19B1-8DB8-4F39-902E-F85A30ECC9FD}" type="presParOf" srcId="{4810B4DE-693D-45CF-BA70-756199EC9D9F}" destId="{3C58664F-1B57-4D4D-A44B-CD6E56418353}" srcOrd="2" destOrd="0" presId="urn:microsoft.com/office/officeart/2018/5/layout/IconCircleLabelList"/>
    <dgm:cxn modelId="{A596E202-2AB6-4B78-B22F-7BF9A7249A8E}" type="presParOf" srcId="{4810B4DE-693D-45CF-BA70-756199EC9D9F}" destId="{DA70FD3E-D292-4012-998B-ED26129D998F}" srcOrd="3" destOrd="0" presId="urn:microsoft.com/office/officeart/2018/5/layout/IconCircleLabelList"/>
    <dgm:cxn modelId="{75920B43-0BD0-4D68-93F5-69ED0CB22E5B}" type="presParOf" srcId="{216CF219-717E-4030-8F7B-34F8A3E9AC27}" destId="{A3D8FCBE-41A1-4056-8DAC-0B2398F27883}" srcOrd="1" destOrd="0" presId="urn:microsoft.com/office/officeart/2018/5/layout/IconCircleLabelList"/>
    <dgm:cxn modelId="{6584DBA8-8203-402D-9FBA-22FB46D74FC2}" type="presParOf" srcId="{216CF219-717E-4030-8F7B-34F8A3E9AC27}" destId="{D49AE32E-8FB0-497B-80A1-D5BBC529A500}" srcOrd="2" destOrd="0" presId="urn:microsoft.com/office/officeart/2018/5/layout/IconCircleLabelList"/>
    <dgm:cxn modelId="{CC7C9562-4E37-42D9-BB84-98898C05F053}" type="presParOf" srcId="{D49AE32E-8FB0-497B-80A1-D5BBC529A500}" destId="{C9245019-2DF7-4965-9946-5607AE5CA576}" srcOrd="0" destOrd="0" presId="urn:microsoft.com/office/officeart/2018/5/layout/IconCircleLabelList"/>
    <dgm:cxn modelId="{86834A48-2181-4BF7-A443-B5E7B0A5B5F4}" type="presParOf" srcId="{D49AE32E-8FB0-497B-80A1-D5BBC529A500}" destId="{421D445E-5013-4D87-8815-2C3C2E3BFAAC}" srcOrd="1" destOrd="0" presId="urn:microsoft.com/office/officeart/2018/5/layout/IconCircleLabelList"/>
    <dgm:cxn modelId="{9AF3E95E-2C02-442C-B697-8D4579AA5272}" type="presParOf" srcId="{D49AE32E-8FB0-497B-80A1-D5BBC529A500}" destId="{B65507B1-9DD9-4AAA-98FF-4AB3AB4BE173}" srcOrd="2" destOrd="0" presId="urn:microsoft.com/office/officeart/2018/5/layout/IconCircleLabelList"/>
    <dgm:cxn modelId="{19BFBEC5-D649-4737-A446-1B9C6D5B7CC5}" type="presParOf" srcId="{D49AE32E-8FB0-497B-80A1-D5BBC529A500}" destId="{D12EBBAF-DAEF-4B59-B747-76F027D492A6}" srcOrd="3" destOrd="0" presId="urn:microsoft.com/office/officeart/2018/5/layout/IconCircleLabelList"/>
    <dgm:cxn modelId="{90EFEFAF-0017-48B9-9B9E-4FE12371520F}" type="presParOf" srcId="{216CF219-717E-4030-8F7B-34F8A3E9AC27}" destId="{509B1852-7D4E-4A35-BA9F-37B616C68746}" srcOrd="3" destOrd="0" presId="urn:microsoft.com/office/officeart/2018/5/layout/IconCircleLabelList"/>
    <dgm:cxn modelId="{5BABA9F2-E691-4C28-8F1F-4229081F9283}" type="presParOf" srcId="{216CF219-717E-4030-8F7B-34F8A3E9AC27}" destId="{C1A5AE88-E64E-4596-A687-8C85CC3D1453}" srcOrd="4" destOrd="0" presId="urn:microsoft.com/office/officeart/2018/5/layout/IconCircleLabelList"/>
    <dgm:cxn modelId="{FAAB5EFA-A37E-4DC7-8E43-9931151117D6}" type="presParOf" srcId="{C1A5AE88-E64E-4596-A687-8C85CC3D1453}" destId="{EAA7D2CC-E8E3-401E-8AF9-27AD628D6D28}" srcOrd="0" destOrd="0" presId="urn:microsoft.com/office/officeart/2018/5/layout/IconCircleLabelList"/>
    <dgm:cxn modelId="{181C9A3B-E570-48FF-B1F2-592B20A76E0A}" type="presParOf" srcId="{C1A5AE88-E64E-4596-A687-8C85CC3D1453}" destId="{4C033F04-E6D7-4BE4-BE8F-6A222B9CD8B0}" srcOrd="1" destOrd="0" presId="urn:microsoft.com/office/officeart/2018/5/layout/IconCircleLabelList"/>
    <dgm:cxn modelId="{1CE6A5F0-B269-4D46-8ED4-C2A5C065FD9D}" type="presParOf" srcId="{C1A5AE88-E64E-4596-A687-8C85CC3D1453}" destId="{0290DA02-64D2-43BA-910E-58C02DAB0F48}" srcOrd="2" destOrd="0" presId="urn:microsoft.com/office/officeart/2018/5/layout/IconCircleLabelList"/>
    <dgm:cxn modelId="{9DDF29CB-4ABD-4EFF-9DAC-37EE33C1FE46}" type="presParOf" srcId="{C1A5AE88-E64E-4596-A687-8C85CC3D1453}" destId="{EF844584-2ADC-4A5C-A40F-346F2EC219D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B78F0B7-189B-4FB9-8CBF-1EB8A7CDC7C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8FF5F22-BEC2-4346-A315-EFA9047C1656}">
      <dgm:prSet/>
      <dgm:spPr/>
      <dgm:t>
        <a:bodyPr/>
        <a:lstStyle/>
        <a:p>
          <a:r>
            <a:rPr lang="fr-FR"/>
            <a:t>Récapitulatif des points clés</a:t>
          </a:r>
          <a:endParaRPr lang="en-US"/>
        </a:p>
      </dgm:t>
    </dgm:pt>
    <dgm:pt modelId="{82D26710-B820-42A7-A9DB-1F750D576917}" type="parTrans" cxnId="{1F4F0F76-ABCA-441C-94B8-7729BEFD462A}">
      <dgm:prSet/>
      <dgm:spPr/>
      <dgm:t>
        <a:bodyPr/>
        <a:lstStyle/>
        <a:p>
          <a:endParaRPr lang="en-US"/>
        </a:p>
      </dgm:t>
    </dgm:pt>
    <dgm:pt modelId="{2A06FE7C-1FBB-4272-91CF-AAA201715E89}" type="sibTrans" cxnId="{1F4F0F76-ABCA-441C-94B8-7729BEFD462A}">
      <dgm:prSet/>
      <dgm:spPr/>
      <dgm:t>
        <a:bodyPr/>
        <a:lstStyle/>
        <a:p>
          <a:endParaRPr lang="en-US"/>
        </a:p>
      </dgm:t>
    </dgm:pt>
    <dgm:pt modelId="{65907DC7-78AA-4149-8267-A2CD5689D0FE}">
      <dgm:prSet/>
      <dgm:spPr/>
      <dgm:t>
        <a:bodyPr/>
        <a:lstStyle/>
        <a:p>
          <a:r>
            <a:rPr lang="fr-FR"/>
            <a:t>Importance de la 6G pour la compétitivité et l'innovation</a:t>
          </a:r>
          <a:endParaRPr lang="en-US"/>
        </a:p>
      </dgm:t>
    </dgm:pt>
    <dgm:pt modelId="{54B4319D-E35F-4EBF-BBDE-E62367705B00}" type="parTrans" cxnId="{CF3101AE-18D4-4E99-A1DE-5AB185ED7A37}">
      <dgm:prSet/>
      <dgm:spPr/>
      <dgm:t>
        <a:bodyPr/>
        <a:lstStyle/>
        <a:p>
          <a:endParaRPr lang="en-US"/>
        </a:p>
      </dgm:t>
    </dgm:pt>
    <dgm:pt modelId="{FEC5A522-15C4-43BB-8145-ED4DE3F17487}" type="sibTrans" cxnId="{CF3101AE-18D4-4E99-A1DE-5AB185ED7A37}">
      <dgm:prSet/>
      <dgm:spPr/>
      <dgm:t>
        <a:bodyPr/>
        <a:lstStyle/>
        <a:p>
          <a:endParaRPr lang="en-US"/>
        </a:p>
      </dgm:t>
    </dgm:pt>
    <dgm:pt modelId="{436C4B52-B64B-4C95-961A-B0B9570D1144}">
      <dgm:prSet/>
      <dgm:spPr/>
      <dgm:t>
        <a:bodyPr/>
        <a:lstStyle/>
        <a:p>
          <a:r>
            <a:rPr lang="fr-FR"/>
            <a:t>Collaboration nécessaire entre acteurs pour maximiser les bénéfices</a:t>
          </a:r>
          <a:endParaRPr lang="en-US"/>
        </a:p>
      </dgm:t>
    </dgm:pt>
    <dgm:pt modelId="{C8D6A995-9F53-48BF-A760-AB2B2BFFDF01}" type="parTrans" cxnId="{B7AB5984-4059-425D-929E-A53F3528113C}">
      <dgm:prSet/>
      <dgm:spPr/>
      <dgm:t>
        <a:bodyPr/>
        <a:lstStyle/>
        <a:p>
          <a:endParaRPr lang="en-US"/>
        </a:p>
      </dgm:t>
    </dgm:pt>
    <dgm:pt modelId="{860DF56C-35ED-46BC-8F13-847C8A3FE197}" type="sibTrans" cxnId="{B7AB5984-4059-425D-929E-A53F3528113C}">
      <dgm:prSet/>
      <dgm:spPr/>
      <dgm:t>
        <a:bodyPr/>
        <a:lstStyle/>
        <a:p>
          <a:endParaRPr lang="en-US"/>
        </a:p>
      </dgm:t>
    </dgm:pt>
    <dgm:pt modelId="{6A5C39B3-130B-4244-B79A-7E98079E0787}" type="pres">
      <dgm:prSet presAssocID="{6B78F0B7-189B-4FB9-8CBF-1EB8A7CDC7CA}" presName="root" presStyleCnt="0">
        <dgm:presLayoutVars>
          <dgm:dir/>
          <dgm:resizeHandles val="exact"/>
        </dgm:presLayoutVars>
      </dgm:prSet>
      <dgm:spPr/>
    </dgm:pt>
    <dgm:pt modelId="{33F84B12-40E8-410B-9422-CA64FCD36526}" type="pres">
      <dgm:prSet presAssocID="{F8FF5F22-BEC2-4346-A315-EFA9047C1656}" presName="compNode" presStyleCnt="0"/>
      <dgm:spPr/>
    </dgm:pt>
    <dgm:pt modelId="{AA111DDD-6BCF-4DC8-9292-AAFD74F42C6D}" type="pres">
      <dgm:prSet presAssocID="{F8FF5F22-BEC2-4346-A315-EFA9047C16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é"/>
        </a:ext>
      </dgm:extLst>
    </dgm:pt>
    <dgm:pt modelId="{E6AF0023-D7B2-4692-B6DE-9FD18BCEE3DE}" type="pres">
      <dgm:prSet presAssocID="{F8FF5F22-BEC2-4346-A315-EFA9047C1656}" presName="spaceRect" presStyleCnt="0"/>
      <dgm:spPr/>
    </dgm:pt>
    <dgm:pt modelId="{BD836F90-84A4-41CC-8135-4B8BC2F373BE}" type="pres">
      <dgm:prSet presAssocID="{F8FF5F22-BEC2-4346-A315-EFA9047C1656}" presName="textRect" presStyleLbl="revTx" presStyleIdx="0" presStyleCnt="3">
        <dgm:presLayoutVars>
          <dgm:chMax val="1"/>
          <dgm:chPref val="1"/>
        </dgm:presLayoutVars>
      </dgm:prSet>
      <dgm:spPr/>
    </dgm:pt>
    <dgm:pt modelId="{B9AB419C-EE73-487B-981D-0AB7AB78B33D}" type="pres">
      <dgm:prSet presAssocID="{2A06FE7C-1FBB-4272-91CF-AAA201715E89}" presName="sibTrans" presStyleCnt="0"/>
      <dgm:spPr/>
    </dgm:pt>
    <dgm:pt modelId="{D17EEC6F-1738-405D-8EC7-A9E9FF8ABD44}" type="pres">
      <dgm:prSet presAssocID="{65907DC7-78AA-4149-8267-A2CD5689D0FE}" presName="compNode" presStyleCnt="0"/>
      <dgm:spPr/>
    </dgm:pt>
    <dgm:pt modelId="{648E8973-3918-4E41-9AAD-92CF6C45A2CF}" type="pres">
      <dgm:prSet presAssocID="{65907DC7-78AA-4149-8267-A2CD5689D0F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BEF26A5B-B75A-4411-9C89-F5354D284A99}" type="pres">
      <dgm:prSet presAssocID="{65907DC7-78AA-4149-8267-A2CD5689D0FE}" presName="spaceRect" presStyleCnt="0"/>
      <dgm:spPr/>
    </dgm:pt>
    <dgm:pt modelId="{62F39850-E851-4C1D-971A-06C009482A77}" type="pres">
      <dgm:prSet presAssocID="{65907DC7-78AA-4149-8267-A2CD5689D0FE}" presName="textRect" presStyleLbl="revTx" presStyleIdx="1" presStyleCnt="3">
        <dgm:presLayoutVars>
          <dgm:chMax val="1"/>
          <dgm:chPref val="1"/>
        </dgm:presLayoutVars>
      </dgm:prSet>
      <dgm:spPr/>
    </dgm:pt>
    <dgm:pt modelId="{FCC1C96A-560B-48E6-8837-FA0D9747E10D}" type="pres">
      <dgm:prSet presAssocID="{FEC5A522-15C4-43BB-8145-ED4DE3F17487}" presName="sibTrans" presStyleCnt="0"/>
      <dgm:spPr/>
    </dgm:pt>
    <dgm:pt modelId="{7F8DEA91-860C-46E8-A3A4-6E1818E6625B}" type="pres">
      <dgm:prSet presAssocID="{436C4B52-B64B-4C95-961A-B0B9570D1144}" presName="compNode" presStyleCnt="0"/>
      <dgm:spPr/>
    </dgm:pt>
    <dgm:pt modelId="{0754252C-3937-4CBB-A860-F37EDE8ECCE6}" type="pres">
      <dgm:prSet presAssocID="{436C4B52-B64B-4C95-961A-B0B9570D114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ignée de main"/>
        </a:ext>
      </dgm:extLst>
    </dgm:pt>
    <dgm:pt modelId="{FC4376EF-7FD0-4CFD-ACF1-DF8067C4EBF8}" type="pres">
      <dgm:prSet presAssocID="{436C4B52-B64B-4C95-961A-B0B9570D1144}" presName="spaceRect" presStyleCnt="0"/>
      <dgm:spPr/>
    </dgm:pt>
    <dgm:pt modelId="{C33F96DE-D9B0-4E4D-A872-D914E639B71D}" type="pres">
      <dgm:prSet presAssocID="{436C4B52-B64B-4C95-961A-B0B9570D114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BB5B41E-3FA9-423E-8BF7-3F9966C438C4}" type="presOf" srcId="{F8FF5F22-BEC2-4346-A315-EFA9047C1656}" destId="{BD836F90-84A4-41CC-8135-4B8BC2F373BE}" srcOrd="0" destOrd="0" presId="urn:microsoft.com/office/officeart/2018/2/layout/IconLabelList"/>
    <dgm:cxn modelId="{52145D36-A51F-410A-849D-5CE610EC20BE}" type="presOf" srcId="{65907DC7-78AA-4149-8267-A2CD5689D0FE}" destId="{62F39850-E851-4C1D-971A-06C009482A77}" srcOrd="0" destOrd="0" presId="urn:microsoft.com/office/officeart/2018/2/layout/IconLabelList"/>
    <dgm:cxn modelId="{4CA5E33A-A784-46FD-8D01-6C886FEC9E4E}" type="presOf" srcId="{436C4B52-B64B-4C95-961A-B0B9570D1144}" destId="{C33F96DE-D9B0-4E4D-A872-D914E639B71D}" srcOrd="0" destOrd="0" presId="urn:microsoft.com/office/officeart/2018/2/layout/IconLabelList"/>
    <dgm:cxn modelId="{1F4F0F76-ABCA-441C-94B8-7729BEFD462A}" srcId="{6B78F0B7-189B-4FB9-8CBF-1EB8A7CDC7CA}" destId="{F8FF5F22-BEC2-4346-A315-EFA9047C1656}" srcOrd="0" destOrd="0" parTransId="{82D26710-B820-42A7-A9DB-1F750D576917}" sibTransId="{2A06FE7C-1FBB-4272-91CF-AAA201715E89}"/>
    <dgm:cxn modelId="{B7AB5984-4059-425D-929E-A53F3528113C}" srcId="{6B78F0B7-189B-4FB9-8CBF-1EB8A7CDC7CA}" destId="{436C4B52-B64B-4C95-961A-B0B9570D1144}" srcOrd="2" destOrd="0" parTransId="{C8D6A995-9F53-48BF-A760-AB2B2BFFDF01}" sibTransId="{860DF56C-35ED-46BC-8F13-847C8A3FE197}"/>
    <dgm:cxn modelId="{CF3101AE-18D4-4E99-A1DE-5AB185ED7A37}" srcId="{6B78F0B7-189B-4FB9-8CBF-1EB8A7CDC7CA}" destId="{65907DC7-78AA-4149-8267-A2CD5689D0FE}" srcOrd="1" destOrd="0" parTransId="{54B4319D-E35F-4EBF-BBDE-E62367705B00}" sibTransId="{FEC5A522-15C4-43BB-8145-ED4DE3F17487}"/>
    <dgm:cxn modelId="{9D0F8EF0-76AB-42D5-81EA-4EA877707AD4}" type="presOf" srcId="{6B78F0B7-189B-4FB9-8CBF-1EB8A7CDC7CA}" destId="{6A5C39B3-130B-4244-B79A-7E98079E0787}" srcOrd="0" destOrd="0" presId="urn:microsoft.com/office/officeart/2018/2/layout/IconLabelList"/>
    <dgm:cxn modelId="{CB66D3F5-C1C4-469B-AB7A-E9B18055131E}" type="presParOf" srcId="{6A5C39B3-130B-4244-B79A-7E98079E0787}" destId="{33F84B12-40E8-410B-9422-CA64FCD36526}" srcOrd="0" destOrd="0" presId="urn:microsoft.com/office/officeart/2018/2/layout/IconLabelList"/>
    <dgm:cxn modelId="{03B39DFE-5AEC-4F2A-B1B4-D01A56361BFA}" type="presParOf" srcId="{33F84B12-40E8-410B-9422-CA64FCD36526}" destId="{AA111DDD-6BCF-4DC8-9292-AAFD74F42C6D}" srcOrd="0" destOrd="0" presId="urn:microsoft.com/office/officeart/2018/2/layout/IconLabelList"/>
    <dgm:cxn modelId="{D78843F6-9613-45E6-8BF6-7DEEBA460A3F}" type="presParOf" srcId="{33F84B12-40E8-410B-9422-CA64FCD36526}" destId="{E6AF0023-D7B2-4692-B6DE-9FD18BCEE3DE}" srcOrd="1" destOrd="0" presId="urn:microsoft.com/office/officeart/2018/2/layout/IconLabelList"/>
    <dgm:cxn modelId="{64C96C9E-34FB-4868-A0C4-412B8F9AE415}" type="presParOf" srcId="{33F84B12-40E8-410B-9422-CA64FCD36526}" destId="{BD836F90-84A4-41CC-8135-4B8BC2F373BE}" srcOrd="2" destOrd="0" presId="urn:microsoft.com/office/officeart/2018/2/layout/IconLabelList"/>
    <dgm:cxn modelId="{5D3FE288-1C13-42EC-B8B6-AE013084E1EA}" type="presParOf" srcId="{6A5C39B3-130B-4244-B79A-7E98079E0787}" destId="{B9AB419C-EE73-487B-981D-0AB7AB78B33D}" srcOrd="1" destOrd="0" presId="urn:microsoft.com/office/officeart/2018/2/layout/IconLabelList"/>
    <dgm:cxn modelId="{27DC25B0-87AD-4537-A1B0-69B0988024FF}" type="presParOf" srcId="{6A5C39B3-130B-4244-B79A-7E98079E0787}" destId="{D17EEC6F-1738-405D-8EC7-A9E9FF8ABD44}" srcOrd="2" destOrd="0" presId="urn:microsoft.com/office/officeart/2018/2/layout/IconLabelList"/>
    <dgm:cxn modelId="{8064122E-CE50-45FF-BA7D-27C9DDBD6D8F}" type="presParOf" srcId="{D17EEC6F-1738-405D-8EC7-A9E9FF8ABD44}" destId="{648E8973-3918-4E41-9AAD-92CF6C45A2CF}" srcOrd="0" destOrd="0" presId="urn:microsoft.com/office/officeart/2018/2/layout/IconLabelList"/>
    <dgm:cxn modelId="{9392E3EC-C011-4181-B060-DD80BC26F48A}" type="presParOf" srcId="{D17EEC6F-1738-405D-8EC7-A9E9FF8ABD44}" destId="{BEF26A5B-B75A-4411-9C89-F5354D284A99}" srcOrd="1" destOrd="0" presId="urn:microsoft.com/office/officeart/2018/2/layout/IconLabelList"/>
    <dgm:cxn modelId="{F9B683C8-FB48-4ECB-8D18-B4C7260DFF65}" type="presParOf" srcId="{D17EEC6F-1738-405D-8EC7-A9E9FF8ABD44}" destId="{62F39850-E851-4C1D-971A-06C009482A77}" srcOrd="2" destOrd="0" presId="urn:microsoft.com/office/officeart/2018/2/layout/IconLabelList"/>
    <dgm:cxn modelId="{C42E99F3-51E8-4A1E-88C8-FB407D29ED37}" type="presParOf" srcId="{6A5C39B3-130B-4244-B79A-7E98079E0787}" destId="{FCC1C96A-560B-48E6-8837-FA0D9747E10D}" srcOrd="3" destOrd="0" presId="urn:microsoft.com/office/officeart/2018/2/layout/IconLabelList"/>
    <dgm:cxn modelId="{8027A0F2-AE11-4785-B69A-4CA1446BAC8A}" type="presParOf" srcId="{6A5C39B3-130B-4244-B79A-7E98079E0787}" destId="{7F8DEA91-860C-46E8-A3A4-6E1818E6625B}" srcOrd="4" destOrd="0" presId="urn:microsoft.com/office/officeart/2018/2/layout/IconLabelList"/>
    <dgm:cxn modelId="{8D827AE8-8F30-4260-BF33-104D74B81322}" type="presParOf" srcId="{7F8DEA91-860C-46E8-A3A4-6E1818E6625B}" destId="{0754252C-3937-4CBB-A860-F37EDE8ECCE6}" srcOrd="0" destOrd="0" presId="urn:microsoft.com/office/officeart/2018/2/layout/IconLabelList"/>
    <dgm:cxn modelId="{5FA7E333-E73D-47BD-82B0-B6D2D118876A}" type="presParOf" srcId="{7F8DEA91-860C-46E8-A3A4-6E1818E6625B}" destId="{FC4376EF-7FD0-4CFD-ACF1-DF8067C4EBF8}" srcOrd="1" destOrd="0" presId="urn:microsoft.com/office/officeart/2018/2/layout/IconLabelList"/>
    <dgm:cxn modelId="{BE1F3FEF-4F3D-49CF-BC21-5F3C4C17EFCB}" type="presParOf" srcId="{7F8DEA91-860C-46E8-A3A4-6E1818E6625B}" destId="{C33F96DE-D9B0-4E4D-A872-D914E639B71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B64E9-10E3-4CEE-A29F-18AE743A9FEC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E484E-8111-4BD3-BA0B-B013DC0D3088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- La 6G, une avancée technologique après la 5G</a:t>
          </a:r>
          <a:endParaRPr lang="en-US" sz="2200" kern="1200"/>
        </a:p>
      </dsp:txBody>
      <dsp:txXfrm>
        <a:off x="59990" y="2654049"/>
        <a:ext cx="3226223" cy="720000"/>
      </dsp:txXfrm>
    </dsp:sp>
    <dsp:sp modelId="{DDAE82C2-4743-43C9-9EAC-28F920275776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D02875-172C-42BA-8E67-4373DE625D36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- Objectifs de la veille technologique</a:t>
          </a:r>
          <a:endParaRPr lang="en-US" sz="2200" kern="1200"/>
        </a:p>
      </dsp:txBody>
      <dsp:txXfrm>
        <a:off x="3850802" y="2654049"/>
        <a:ext cx="3226223" cy="720000"/>
      </dsp:txXfrm>
    </dsp:sp>
    <dsp:sp modelId="{51E46EC3-F462-420F-B769-16B9F5ED8DD5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6D09F9-F865-4F1F-93A5-2F047A7D03CC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- Importance de la 6G pour l'avenir technologique</a:t>
          </a:r>
          <a:endParaRPr lang="en-US" sz="2200" kern="1200"/>
        </a:p>
      </dsp:txBody>
      <dsp:txXfrm>
        <a:off x="7641615" y="2654049"/>
        <a:ext cx="322622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01ED43-1478-484D-8D0B-3F65779D41CB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1B13A6-7288-4237-9F3B-9DFBEFAF3DA1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479AF-9D81-4B1C-818A-5D09D9E085F7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- Développement et recherches en cours</a:t>
          </a:r>
          <a:endParaRPr lang="en-US" sz="1700" kern="1200"/>
        </a:p>
      </dsp:txBody>
      <dsp:txXfrm>
        <a:off x="93445" y="3018902"/>
        <a:ext cx="3206250" cy="720000"/>
      </dsp:txXfrm>
    </dsp:sp>
    <dsp:sp modelId="{0FA53A70-0E1B-4E12-8963-89065DB128F7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5BA95F-48CD-4A0F-B9C2-0923DC7959D3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90A7F-69DD-45EE-B419-1011787F9DD8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- Objectifs et prévisions pour 2030</a:t>
          </a:r>
          <a:endParaRPr lang="en-US" sz="1700" kern="1200"/>
        </a:p>
      </dsp:txBody>
      <dsp:txXfrm>
        <a:off x="3860789" y="3018902"/>
        <a:ext cx="3206250" cy="720000"/>
      </dsp:txXfrm>
    </dsp:sp>
    <dsp:sp modelId="{A2D037E2-8D20-46B7-9E66-A6A6B7091CD0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F2D43B-C8C7-4715-A5FD-00C71A020439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4E908-D8D5-476B-B381-86DCF77314C3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- Collaboration entre institutions, entreprises, et gouvernements</a:t>
          </a:r>
          <a:endParaRPr lang="en-US" sz="1700" kern="1200"/>
        </a:p>
      </dsp:txBody>
      <dsp:txXfrm>
        <a:off x="7628133" y="3018902"/>
        <a:ext cx="32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33287-A515-4756-9DF6-4A79BD26D3C9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4657D-F942-4B70-9E85-5D2DF97837D5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- Performances: débits jusqu'à 1 Tbps, latence microseconde</a:t>
          </a:r>
          <a:endParaRPr lang="en-US" sz="1700" kern="1200"/>
        </a:p>
      </dsp:txBody>
      <dsp:txXfrm>
        <a:off x="59990" y="2654049"/>
        <a:ext cx="3226223" cy="720000"/>
      </dsp:txXfrm>
    </dsp:sp>
    <dsp:sp modelId="{2D672016-AB55-4985-B021-7939B1CA638E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580FA-5930-43CF-981C-6135CE73D46F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- Innovations technologiques: réseaux holographiques, communications sub-terahertz</a:t>
          </a:r>
          <a:endParaRPr lang="en-US" sz="1700" kern="1200"/>
        </a:p>
      </dsp:txBody>
      <dsp:txXfrm>
        <a:off x="3850802" y="2654049"/>
        <a:ext cx="3226223" cy="720000"/>
      </dsp:txXfrm>
    </dsp:sp>
    <dsp:sp modelId="{6544D126-5693-4D3D-AC52-C1C47F938DD4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5F0E0-663A-49D7-96E0-E3050AAB65F8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- Réseaux intelligents autonomes</a:t>
          </a:r>
          <a:endParaRPr lang="en-US" sz="1700" kern="1200"/>
        </a:p>
      </dsp:txBody>
      <dsp:txXfrm>
        <a:off x="7641615" y="2654049"/>
        <a:ext cx="3226223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D1ECE-EDD0-425F-B1B9-3C47DA5215C8}">
      <dsp:nvSpPr>
        <dsp:cNvPr id="0" name=""/>
        <dsp:cNvSpPr/>
      </dsp:nvSpPr>
      <dsp:spPr>
        <a:xfrm>
          <a:off x="0" y="73652"/>
          <a:ext cx="10927829" cy="614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Opportunités économiques significatives</a:t>
          </a:r>
          <a:endParaRPr lang="en-US" sz="2500" kern="1200"/>
        </a:p>
      </dsp:txBody>
      <dsp:txXfrm>
        <a:off x="29985" y="103637"/>
        <a:ext cx="10867859" cy="554280"/>
      </dsp:txXfrm>
    </dsp:sp>
    <dsp:sp modelId="{D11889F1-8AA6-4F27-87DC-539DA07B5316}">
      <dsp:nvSpPr>
        <dsp:cNvPr id="0" name=""/>
        <dsp:cNvSpPr/>
      </dsp:nvSpPr>
      <dsp:spPr>
        <a:xfrm>
          <a:off x="0" y="759902"/>
          <a:ext cx="10927829" cy="614250"/>
        </a:xfrm>
        <a:prstGeom prst="roundRect">
          <a:avLst/>
        </a:prstGeom>
        <a:solidFill>
          <a:schemeClr val="accent2">
            <a:hueOff val="1288723"/>
            <a:satOff val="-3699"/>
            <a:lumOff val="-5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Transformation de secteurs : industrie, transports, santé, médias</a:t>
          </a:r>
          <a:endParaRPr lang="en-US" sz="2500" kern="1200"/>
        </a:p>
      </dsp:txBody>
      <dsp:txXfrm>
        <a:off x="29985" y="789887"/>
        <a:ext cx="10867859" cy="554280"/>
      </dsp:txXfrm>
    </dsp:sp>
    <dsp:sp modelId="{A8C352B8-D261-4898-8EBD-EC33427ACD14}">
      <dsp:nvSpPr>
        <dsp:cNvPr id="0" name=""/>
        <dsp:cNvSpPr/>
      </dsp:nvSpPr>
      <dsp:spPr>
        <a:xfrm>
          <a:off x="0" y="1446152"/>
          <a:ext cx="10927829" cy="614250"/>
        </a:xfrm>
        <a:prstGeom prst="roundRect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Création de nouveaux marchés</a:t>
          </a:r>
          <a:endParaRPr lang="en-US" sz="2500" kern="1200"/>
        </a:p>
      </dsp:txBody>
      <dsp:txXfrm>
        <a:off x="29985" y="1476137"/>
        <a:ext cx="10867859" cy="554280"/>
      </dsp:txXfrm>
    </dsp:sp>
    <dsp:sp modelId="{070BB492-C7AF-426A-898E-349E13569A77}">
      <dsp:nvSpPr>
        <dsp:cNvPr id="0" name=""/>
        <dsp:cNvSpPr/>
      </dsp:nvSpPr>
      <dsp:spPr>
        <a:xfrm>
          <a:off x="0" y="2132402"/>
          <a:ext cx="10927829" cy="614250"/>
        </a:xfrm>
        <a:prstGeom prst="roundRect">
          <a:avLst/>
        </a:prstGeom>
        <a:solidFill>
          <a:schemeClr val="accent2">
            <a:hueOff val="3866169"/>
            <a:satOff val="-11096"/>
            <a:lumOff val="-17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Amélioration de la qualité de vie</a:t>
          </a:r>
          <a:endParaRPr lang="en-US" sz="2500" kern="1200"/>
        </a:p>
      </dsp:txBody>
      <dsp:txXfrm>
        <a:off x="29985" y="2162387"/>
        <a:ext cx="10867859" cy="554280"/>
      </dsp:txXfrm>
    </dsp:sp>
    <dsp:sp modelId="{65FAAAF6-E1AC-4DE3-92D7-CDF11BAF3974}">
      <dsp:nvSpPr>
        <dsp:cNvPr id="0" name=""/>
        <dsp:cNvSpPr/>
      </dsp:nvSpPr>
      <dsp:spPr>
        <a:xfrm>
          <a:off x="0" y="2818652"/>
          <a:ext cx="10927829" cy="614250"/>
        </a:xfrm>
        <a:prstGeom prst="roundRect">
          <a:avLst/>
        </a:prstGeom>
        <a:solidFill>
          <a:schemeClr val="accent2">
            <a:hueOff val="5154891"/>
            <a:satOff val="-14794"/>
            <a:lumOff val="-23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Préoccupations éthiques et de confidentialité des données</a:t>
          </a:r>
          <a:endParaRPr lang="en-US" sz="2500" kern="1200"/>
        </a:p>
      </dsp:txBody>
      <dsp:txXfrm>
        <a:off x="29985" y="2848637"/>
        <a:ext cx="10867859" cy="554280"/>
      </dsp:txXfrm>
    </dsp:sp>
    <dsp:sp modelId="{4C0614C8-6ACD-4323-8D39-31711265A954}">
      <dsp:nvSpPr>
        <dsp:cNvPr id="0" name=""/>
        <dsp:cNvSpPr/>
      </dsp:nvSpPr>
      <dsp:spPr>
        <a:xfrm>
          <a:off x="0" y="3504902"/>
          <a:ext cx="10927829" cy="61425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Accessibilité des technologies avancées</a:t>
          </a:r>
          <a:endParaRPr lang="en-US" sz="2500" kern="1200"/>
        </a:p>
      </dsp:txBody>
      <dsp:txXfrm>
        <a:off x="29985" y="3534887"/>
        <a:ext cx="10867859" cy="5542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8EA674-D3A0-4C49-B472-BF9C82124C99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FD2A0F-B248-4DEC-AEF4-F6460F5ECA4B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0D42D-A59E-4B2D-88C6-6A96D43320DD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Nouvelles réglementations nécessaires</a:t>
          </a:r>
          <a:endParaRPr lang="en-US" sz="1700" kern="1200"/>
        </a:p>
      </dsp:txBody>
      <dsp:txXfrm>
        <a:off x="93445" y="3018902"/>
        <a:ext cx="3206250" cy="720000"/>
      </dsp:txXfrm>
    </dsp:sp>
    <dsp:sp modelId="{2ABC636F-87DC-4AB8-AEB0-706A627B3FD5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B0A55-01D4-425C-AEA9-DB1BCA6A4DF2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8772F-E937-4309-9AA0-EBF3234944A0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Sécurité des réseaux pour prévenir les cyberattaques</a:t>
          </a:r>
          <a:endParaRPr lang="en-US" sz="1700" kern="1200"/>
        </a:p>
      </dsp:txBody>
      <dsp:txXfrm>
        <a:off x="3860789" y="3018902"/>
        <a:ext cx="3206250" cy="720000"/>
      </dsp:txXfrm>
    </dsp:sp>
    <dsp:sp modelId="{3CFF05FF-0856-44F1-B0AF-A9F4C076201A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DC0C6B-D633-4B91-B40A-6606890C5758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F64686-C03F-4E3C-8D85-92C8EF8E2A4D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Compatibilité avec les infrastructures existantes</a:t>
          </a:r>
          <a:endParaRPr lang="en-US" sz="1700" kern="1200"/>
        </a:p>
      </dsp:txBody>
      <dsp:txXfrm>
        <a:off x="7628133" y="3018902"/>
        <a:ext cx="3206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22833-55CD-456A-8073-7E0D4B1FDA08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F53F0E-2A4C-4BCF-92E8-44CB018AA45E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0FD3E-D292-4012-998B-ED26129D998F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/>
            <a:t>Innovations futures : communication quantique, réseaux neuronaux artificiels</a:t>
          </a:r>
          <a:endParaRPr lang="en-US" sz="1600" kern="1200"/>
        </a:p>
      </dsp:txBody>
      <dsp:txXfrm>
        <a:off x="93445" y="3018902"/>
        <a:ext cx="3206250" cy="720000"/>
      </dsp:txXfrm>
    </dsp:sp>
    <dsp:sp modelId="{C9245019-2DF7-4965-9946-5607AE5CA576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D445E-5013-4D87-8815-2C3C2E3BFAAC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2EBBAF-DAEF-4B59-B747-76F027D492A6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/>
            <a:t>Interfaces cerveau-ordinateur</a:t>
          </a:r>
          <a:endParaRPr lang="en-US" sz="1600" kern="1200"/>
        </a:p>
      </dsp:txBody>
      <dsp:txXfrm>
        <a:off x="3860789" y="3018902"/>
        <a:ext cx="3206250" cy="720000"/>
      </dsp:txXfrm>
    </dsp:sp>
    <dsp:sp modelId="{EAA7D2CC-E8E3-401E-8AF9-27AD628D6D28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33F04-E6D7-4BE4-BE8F-6A222B9CD8B0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44584-2ADC-4A5C-A40F-346F2EC219D2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600" kern="1200"/>
            <a:t>Intégration avec IA avancée, big data, edge computing</a:t>
          </a:r>
          <a:endParaRPr lang="en-US" sz="1600" kern="1200"/>
        </a:p>
      </dsp:txBody>
      <dsp:txXfrm>
        <a:off x="7628133" y="3018902"/>
        <a:ext cx="32062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111DDD-6BCF-4DC8-9292-AAFD74F42C6D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36F90-84A4-41CC-8135-4B8BC2F373BE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Récapitulatif des points clés</a:t>
          </a:r>
          <a:endParaRPr lang="en-US" sz="1700" kern="1200"/>
        </a:p>
      </dsp:txBody>
      <dsp:txXfrm>
        <a:off x="59990" y="2654049"/>
        <a:ext cx="3226223" cy="720000"/>
      </dsp:txXfrm>
    </dsp:sp>
    <dsp:sp modelId="{648E8973-3918-4E41-9AAD-92CF6C45A2CF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39850-E851-4C1D-971A-06C009482A77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Importance de la 6G pour la compétitivité et l'innovation</a:t>
          </a:r>
          <a:endParaRPr lang="en-US" sz="1700" kern="1200"/>
        </a:p>
      </dsp:txBody>
      <dsp:txXfrm>
        <a:off x="3850802" y="2654049"/>
        <a:ext cx="3226223" cy="720000"/>
      </dsp:txXfrm>
    </dsp:sp>
    <dsp:sp modelId="{0754252C-3937-4CBB-A860-F37EDE8ECCE6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F96DE-D9B0-4E4D-A872-D914E639B71D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Collaboration nécessaire entre acteurs pour maximiser les bénéfices</a:t>
          </a:r>
          <a:endParaRPr lang="en-US" sz="1700" kern="1200"/>
        </a:p>
      </dsp:txBody>
      <dsp:txXfrm>
        <a:off x="7641615" y="2654049"/>
        <a:ext cx="32262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26/06/2024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26/06/2024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26/06/2024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26/06/2024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26/06/2024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26/06/2024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26/06/2024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26/06/2024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26/06/2024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26/06/2024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26/06/2024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26/06/2024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" TargetMode="External"/><Relationship Id="rId2" Type="http://schemas.openxmlformats.org/officeDocument/2006/relationships/hyperlink" Target="https://www.itu.in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-tokyo.ac.j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Des colis circulant">
            <a:extLst>
              <a:ext uri="{FF2B5EF4-FFF2-40B4-BE49-F238E27FC236}">
                <a16:creationId xmlns:a16="http://schemas.microsoft.com/office/drawing/2014/main" id="{A7936B13-8D98-17C2-173F-DEB35D316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5200" dirty="0">
                <a:solidFill>
                  <a:srgbClr val="FFFFFF"/>
                </a:solidFill>
              </a:rPr>
              <a:t>Vielle Technologique La 6G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Malamine Guirassy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D5F9B42-7398-8F7D-D10A-4B2C24F9A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  <a:ea typeface="+mj-lt"/>
                <a:cs typeface="+mj-lt"/>
              </a:rPr>
              <a:t>Introduction</a:t>
            </a:r>
            <a:endParaRPr lang="fr-FR" sz="4000" dirty="0">
              <a:solidFill>
                <a:srgbClr val="FFFFFF"/>
              </a:solidFill>
            </a:endParaRPr>
          </a:p>
        </p:txBody>
      </p:sp>
      <p:graphicFrame>
        <p:nvGraphicFramePr>
          <p:cNvPr id="10" name="Espace réservé du contenu 2">
            <a:extLst>
              <a:ext uri="{FF2B5EF4-FFF2-40B4-BE49-F238E27FC236}">
                <a16:creationId xmlns:a16="http://schemas.microsoft.com/office/drawing/2014/main" id="{3A75B1CE-54C5-17D9-AC10-CD01DEE6BA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975160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977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D05F26-2981-05A9-F082-C4F403FF8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Etat des lieux de la 6G</a:t>
            </a:r>
          </a:p>
        </p:txBody>
      </p:sp>
      <p:graphicFrame>
        <p:nvGraphicFramePr>
          <p:cNvPr id="10" name="Espace réservé du contenu 2">
            <a:extLst>
              <a:ext uri="{FF2B5EF4-FFF2-40B4-BE49-F238E27FC236}">
                <a16:creationId xmlns:a16="http://schemas.microsoft.com/office/drawing/2014/main" id="{651D661B-F44F-B0B0-192D-E77B942DCA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195643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5465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7D6AFA-F9A4-CCD4-79A4-318E20CD3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Avantage de la 6G</a:t>
            </a:r>
          </a:p>
        </p:txBody>
      </p:sp>
      <p:graphicFrame>
        <p:nvGraphicFramePr>
          <p:cNvPr id="10" name="Espace réservé du contenu 2">
            <a:extLst>
              <a:ext uri="{FF2B5EF4-FFF2-40B4-BE49-F238E27FC236}">
                <a16:creationId xmlns:a16="http://schemas.microsoft.com/office/drawing/2014/main" id="{67A28931-7E85-D2CD-ECC8-FBEB2AA69A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61759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4780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580FEA-5ECC-37DA-0FCE-6079DAC08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Les différents enjeux</a:t>
            </a:r>
          </a:p>
        </p:txBody>
      </p:sp>
      <p:graphicFrame>
        <p:nvGraphicFramePr>
          <p:cNvPr id="10" name="Espace réservé du contenu 2">
            <a:extLst>
              <a:ext uri="{FF2B5EF4-FFF2-40B4-BE49-F238E27FC236}">
                <a16:creationId xmlns:a16="http://schemas.microsoft.com/office/drawing/2014/main" id="{410284A7-3C9C-3BE6-1BC8-1B34111771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682332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3605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9140F3-431D-221A-7715-E35E6834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Enjeux réglementaire et sécuritaire</a:t>
            </a: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F8402E4F-F9D6-5CB0-5BE4-F6432D26C4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632072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4436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6E5EAE-EF7A-6CC7-B89F-8C9BC086D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Les perspectives d'avenir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D68965B7-A0F9-64F9-9928-7C31E4164A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1339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6748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6FD29B5-48DA-3C79-4C39-A3553DC8F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A705C5C2-DEFC-8FF7-7A34-5E87271A81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961789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6892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F9F20F-C269-E3A4-B745-FA4B1A1C2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2EB91D-A4E2-84CC-BC4E-6F555EA3B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000" dirty="0">
                <a:ea typeface="+mn-lt"/>
                <a:cs typeface="+mn-lt"/>
              </a:rPr>
              <a:t>Rapport de l'ITU sur la 6G. </a:t>
            </a:r>
            <a:r>
              <a:rPr lang="fr-FR" sz="2000" dirty="0">
                <a:ea typeface="+mn-lt"/>
                <a:cs typeface="+mn-lt"/>
                <a:hlinkClick r:id="rId2"/>
              </a:rPr>
              <a:t>Site de l'ITU</a:t>
            </a:r>
            <a:endParaRPr lang="fr-FR" sz="2000" dirty="0"/>
          </a:p>
          <a:p>
            <a:r>
              <a:rPr lang="fr-FR" sz="2000" dirty="0">
                <a:ea typeface="+mn-lt"/>
                <a:cs typeface="+mn-lt"/>
              </a:rPr>
              <a:t>Publications académiques sur la 6G. </a:t>
            </a:r>
            <a:r>
              <a:rPr lang="fr-FR" sz="2000" dirty="0">
                <a:ea typeface="+mn-lt"/>
                <a:cs typeface="+mn-lt"/>
                <a:hlinkClick r:id="rId3"/>
              </a:rPr>
              <a:t>IEEE Xplore</a:t>
            </a:r>
            <a:endParaRPr lang="fr-FR" sz="2000" dirty="0"/>
          </a:p>
          <a:p>
            <a:r>
              <a:rPr lang="fr-FR" sz="2000" dirty="0">
                <a:ea typeface="+mn-lt"/>
                <a:cs typeface="+mn-lt"/>
              </a:rPr>
              <a:t>Recherches de l'Université de Tokyo sur la 6G. </a:t>
            </a:r>
            <a:r>
              <a:rPr lang="fr-FR" sz="2000" dirty="0">
                <a:ea typeface="+mn-lt"/>
                <a:cs typeface="+mn-lt"/>
                <a:hlinkClick r:id="rId4"/>
              </a:rPr>
              <a:t>Site de l'Université de Tokyo</a:t>
            </a:r>
            <a:endParaRPr lang="fr-FR" sz="2000" dirty="0"/>
          </a:p>
          <a:p>
            <a:r>
              <a:rPr lang="fr-FR" sz="2000" dirty="0">
                <a:ea typeface="+mn-lt"/>
                <a:cs typeface="+mn-lt"/>
              </a:rPr>
              <a:t>Études de marché sur la 6G, disponibles sur des sites spécialisés comme </a:t>
            </a:r>
            <a:r>
              <a:rPr lang="fr-FR" sz="2000" dirty="0" err="1">
                <a:ea typeface="+mn-lt"/>
                <a:cs typeface="+mn-lt"/>
              </a:rPr>
              <a:t>Statista</a:t>
            </a:r>
            <a:r>
              <a:rPr lang="fr-FR" sz="2000" dirty="0">
                <a:ea typeface="+mn-lt"/>
                <a:cs typeface="+mn-lt"/>
              </a:rPr>
              <a:t> ou IDC.</a:t>
            </a:r>
            <a:endParaRPr lang="fr-FR" sz="2000" dirty="0"/>
          </a:p>
          <a:p>
            <a:pPr marL="0" indent="0">
              <a:buNone/>
            </a:pP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2187715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Thème Office</vt:lpstr>
      <vt:lpstr>Vielle Technologique La 6G </vt:lpstr>
      <vt:lpstr>Introduction</vt:lpstr>
      <vt:lpstr>Etat des lieux de la 6G</vt:lpstr>
      <vt:lpstr>Avantage de la 6G</vt:lpstr>
      <vt:lpstr>Les différents enjeux</vt:lpstr>
      <vt:lpstr>Enjeux réglementaire et sécuritaire</vt:lpstr>
      <vt:lpstr>Les perspectives d'avenir</vt:lpstr>
      <vt:lpstr>Conclusion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97</cp:revision>
  <dcterms:created xsi:type="dcterms:W3CDTF">2024-06-26T20:36:50Z</dcterms:created>
  <dcterms:modified xsi:type="dcterms:W3CDTF">2024-06-26T21:00:28Z</dcterms:modified>
</cp:coreProperties>
</file>